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0" r:id="rId8"/>
    <p:sldId id="259" r:id="rId9"/>
    <p:sldId id="261"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66DE4B-6381-4270-ACF8-10F79F99D072}" v="23" dt="2020-10-07T12:48:08.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9" d="100"/>
          <a:sy n="69"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F52E5-751C-4429-9D62-440C167AED7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3122248-3FA2-4F92-AD9B-EAF6BC00FF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871823D-9B00-4F84-9D25-767397B0584D}"/>
              </a:ext>
            </a:extLst>
          </p:cNvPr>
          <p:cNvSpPr>
            <a:spLocks noGrp="1"/>
          </p:cNvSpPr>
          <p:nvPr>
            <p:ph type="dt" sz="half" idx="10"/>
          </p:nvPr>
        </p:nvSpPr>
        <p:spPr/>
        <p:txBody>
          <a:bodyPr/>
          <a:lstStyle/>
          <a:p>
            <a:fld id="{7EB79587-CE16-4715-A8FA-A332E61079F7}" type="datetimeFigureOut">
              <a:rPr lang="nl-NL" smtClean="0"/>
              <a:t>4-10-2020</a:t>
            </a:fld>
            <a:endParaRPr lang="nl-NL"/>
          </a:p>
        </p:txBody>
      </p:sp>
      <p:sp>
        <p:nvSpPr>
          <p:cNvPr id="5" name="Tijdelijke aanduiding voor voettekst 4">
            <a:extLst>
              <a:ext uri="{FF2B5EF4-FFF2-40B4-BE49-F238E27FC236}">
                <a16:creationId xmlns:a16="http://schemas.microsoft.com/office/drawing/2014/main" id="{F8613CA8-C0E7-4D38-AD8B-7B433541D2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6387AEA-8F8A-4027-8F53-BE8B0B43A67D}"/>
              </a:ext>
            </a:extLst>
          </p:cNvPr>
          <p:cNvSpPr>
            <a:spLocks noGrp="1"/>
          </p:cNvSpPr>
          <p:nvPr>
            <p:ph type="sldNum" sz="quarter" idx="12"/>
          </p:nvPr>
        </p:nvSpPr>
        <p:spPr/>
        <p:txBody>
          <a:bodyPr/>
          <a:lstStyle/>
          <a:p>
            <a:fld id="{6C65A75B-DCDE-452A-92E0-24BB45B013FF}" type="slidenum">
              <a:rPr lang="nl-NL" smtClean="0"/>
              <a:t>‹nr.›</a:t>
            </a:fld>
            <a:endParaRPr lang="nl-NL"/>
          </a:p>
        </p:txBody>
      </p:sp>
    </p:spTree>
    <p:extLst>
      <p:ext uri="{BB962C8B-B14F-4D97-AF65-F5344CB8AC3E}">
        <p14:creationId xmlns:p14="http://schemas.microsoft.com/office/powerpoint/2010/main" val="90333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D92B0-4E85-4B63-AC83-E3F356B1978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CEBA978-E5F6-4BDD-8431-698D0E9A8F0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9D23EA3-183C-41A1-8014-7BD4736B3702}"/>
              </a:ext>
            </a:extLst>
          </p:cNvPr>
          <p:cNvSpPr>
            <a:spLocks noGrp="1"/>
          </p:cNvSpPr>
          <p:nvPr>
            <p:ph type="dt" sz="half" idx="10"/>
          </p:nvPr>
        </p:nvSpPr>
        <p:spPr/>
        <p:txBody>
          <a:bodyPr/>
          <a:lstStyle/>
          <a:p>
            <a:fld id="{7EB79587-CE16-4715-A8FA-A332E61079F7}" type="datetimeFigureOut">
              <a:rPr lang="nl-NL" smtClean="0"/>
              <a:t>4-10-2020</a:t>
            </a:fld>
            <a:endParaRPr lang="nl-NL"/>
          </a:p>
        </p:txBody>
      </p:sp>
      <p:sp>
        <p:nvSpPr>
          <p:cNvPr id="5" name="Tijdelijke aanduiding voor voettekst 4">
            <a:extLst>
              <a:ext uri="{FF2B5EF4-FFF2-40B4-BE49-F238E27FC236}">
                <a16:creationId xmlns:a16="http://schemas.microsoft.com/office/drawing/2014/main" id="{88409DFD-54D6-47B0-B906-EAAF1CF809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24EE1E-9A69-4AC6-A1DA-CDB7895981EA}"/>
              </a:ext>
            </a:extLst>
          </p:cNvPr>
          <p:cNvSpPr>
            <a:spLocks noGrp="1"/>
          </p:cNvSpPr>
          <p:nvPr>
            <p:ph type="sldNum" sz="quarter" idx="12"/>
          </p:nvPr>
        </p:nvSpPr>
        <p:spPr/>
        <p:txBody>
          <a:bodyPr/>
          <a:lstStyle/>
          <a:p>
            <a:fld id="{6C65A75B-DCDE-452A-92E0-24BB45B013FF}" type="slidenum">
              <a:rPr lang="nl-NL" smtClean="0"/>
              <a:t>‹nr.›</a:t>
            </a:fld>
            <a:endParaRPr lang="nl-NL"/>
          </a:p>
        </p:txBody>
      </p:sp>
    </p:spTree>
    <p:extLst>
      <p:ext uri="{BB962C8B-B14F-4D97-AF65-F5344CB8AC3E}">
        <p14:creationId xmlns:p14="http://schemas.microsoft.com/office/powerpoint/2010/main" val="73759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994111D-E302-4E87-BD16-343B415176A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7B3F781-11A6-4D12-8416-6FCC04170F7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000E390-8D02-4DCB-9506-6C9DF84B5455}"/>
              </a:ext>
            </a:extLst>
          </p:cNvPr>
          <p:cNvSpPr>
            <a:spLocks noGrp="1"/>
          </p:cNvSpPr>
          <p:nvPr>
            <p:ph type="dt" sz="half" idx="10"/>
          </p:nvPr>
        </p:nvSpPr>
        <p:spPr/>
        <p:txBody>
          <a:bodyPr/>
          <a:lstStyle/>
          <a:p>
            <a:fld id="{7EB79587-CE16-4715-A8FA-A332E61079F7}" type="datetimeFigureOut">
              <a:rPr lang="nl-NL" smtClean="0"/>
              <a:t>4-10-2020</a:t>
            </a:fld>
            <a:endParaRPr lang="nl-NL"/>
          </a:p>
        </p:txBody>
      </p:sp>
      <p:sp>
        <p:nvSpPr>
          <p:cNvPr id="5" name="Tijdelijke aanduiding voor voettekst 4">
            <a:extLst>
              <a:ext uri="{FF2B5EF4-FFF2-40B4-BE49-F238E27FC236}">
                <a16:creationId xmlns:a16="http://schemas.microsoft.com/office/drawing/2014/main" id="{4EFD47C3-B676-44F3-BABF-3D93A06E562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16BFD7-C535-4304-B4C0-3C98E2A38A0E}"/>
              </a:ext>
            </a:extLst>
          </p:cNvPr>
          <p:cNvSpPr>
            <a:spLocks noGrp="1"/>
          </p:cNvSpPr>
          <p:nvPr>
            <p:ph type="sldNum" sz="quarter" idx="12"/>
          </p:nvPr>
        </p:nvSpPr>
        <p:spPr/>
        <p:txBody>
          <a:bodyPr/>
          <a:lstStyle/>
          <a:p>
            <a:fld id="{6C65A75B-DCDE-452A-92E0-24BB45B013FF}" type="slidenum">
              <a:rPr lang="nl-NL" smtClean="0"/>
              <a:t>‹nr.›</a:t>
            </a:fld>
            <a:endParaRPr lang="nl-NL"/>
          </a:p>
        </p:txBody>
      </p:sp>
    </p:spTree>
    <p:extLst>
      <p:ext uri="{BB962C8B-B14F-4D97-AF65-F5344CB8AC3E}">
        <p14:creationId xmlns:p14="http://schemas.microsoft.com/office/powerpoint/2010/main" val="351435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120B5-DC17-4ABC-A51F-CF600B7CBB1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97A48F2-66D3-4D3A-9CCE-A91A73A8C79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D2A0B5-7DC1-4BDB-92E2-298A82F9F1C0}"/>
              </a:ext>
            </a:extLst>
          </p:cNvPr>
          <p:cNvSpPr>
            <a:spLocks noGrp="1"/>
          </p:cNvSpPr>
          <p:nvPr>
            <p:ph type="dt" sz="half" idx="10"/>
          </p:nvPr>
        </p:nvSpPr>
        <p:spPr/>
        <p:txBody>
          <a:bodyPr/>
          <a:lstStyle/>
          <a:p>
            <a:fld id="{7EB79587-CE16-4715-A8FA-A332E61079F7}" type="datetimeFigureOut">
              <a:rPr lang="nl-NL" smtClean="0"/>
              <a:t>4-10-2020</a:t>
            </a:fld>
            <a:endParaRPr lang="nl-NL"/>
          </a:p>
        </p:txBody>
      </p:sp>
      <p:sp>
        <p:nvSpPr>
          <p:cNvPr id="5" name="Tijdelijke aanduiding voor voettekst 4">
            <a:extLst>
              <a:ext uri="{FF2B5EF4-FFF2-40B4-BE49-F238E27FC236}">
                <a16:creationId xmlns:a16="http://schemas.microsoft.com/office/drawing/2014/main" id="{7CD18B54-60B5-4EBC-B134-0D336CF010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472481C-14B6-49D6-84DE-6E9D4C76568A}"/>
              </a:ext>
            </a:extLst>
          </p:cNvPr>
          <p:cNvSpPr>
            <a:spLocks noGrp="1"/>
          </p:cNvSpPr>
          <p:nvPr>
            <p:ph type="sldNum" sz="quarter" idx="12"/>
          </p:nvPr>
        </p:nvSpPr>
        <p:spPr/>
        <p:txBody>
          <a:bodyPr/>
          <a:lstStyle/>
          <a:p>
            <a:fld id="{6C65A75B-DCDE-452A-92E0-24BB45B013FF}" type="slidenum">
              <a:rPr lang="nl-NL" smtClean="0"/>
              <a:t>‹nr.›</a:t>
            </a:fld>
            <a:endParaRPr lang="nl-NL"/>
          </a:p>
        </p:txBody>
      </p:sp>
    </p:spTree>
    <p:extLst>
      <p:ext uri="{BB962C8B-B14F-4D97-AF65-F5344CB8AC3E}">
        <p14:creationId xmlns:p14="http://schemas.microsoft.com/office/powerpoint/2010/main" val="276444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F375EC-B38B-4F22-8E88-96CFED7C8CF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6E2EF41-9C47-4664-88F5-D22564F1EE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6AAF62C-D825-4076-8C30-1E91E09B72D3}"/>
              </a:ext>
            </a:extLst>
          </p:cNvPr>
          <p:cNvSpPr>
            <a:spLocks noGrp="1"/>
          </p:cNvSpPr>
          <p:nvPr>
            <p:ph type="dt" sz="half" idx="10"/>
          </p:nvPr>
        </p:nvSpPr>
        <p:spPr/>
        <p:txBody>
          <a:bodyPr/>
          <a:lstStyle/>
          <a:p>
            <a:fld id="{7EB79587-CE16-4715-A8FA-A332E61079F7}" type="datetimeFigureOut">
              <a:rPr lang="nl-NL" smtClean="0"/>
              <a:t>4-10-2020</a:t>
            </a:fld>
            <a:endParaRPr lang="nl-NL"/>
          </a:p>
        </p:txBody>
      </p:sp>
      <p:sp>
        <p:nvSpPr>
          <p:cNvPr id="5" name="Tijdelijke aanduiding voor voettekst 4">
            <a:extLst>
              <a:ext uri="{FF2B5EF4-FFF2-40B4-BE49-F238E27FC236}">
                <a16:creationId xmlns:a16="http://schemas.microsoft.com/office/drawing/2014/main" id="{89DDF758-D547-49C3-BC49-1A16594FF6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8E7EB1-B4A1-4A60-BF73-DC2E2A524D1A}"/>
              </a:ext>
            </a:extLst>
          </p:cNvPr>
          <p:cNvSpPr>
            <a:spLocks noGrp="1"/>
          </p:cNvSpPr>
          <p:nvPr>
            <p:ph type="sldNum" sz="quarter" idx="12"/>
          </p:nvPr>
        </p:nvSpPr>
        <p:spPr/>
        <p:txBody>
          <a:bodyPr/>
          <a:lstStyle/>
          <a:p>
            <a:fld id="{6C65A75B-DCDE-452A-92E0-24BB45B013FF}" type="slidenum">
              <a:rPr lang="nl-NL" smtClean="0"/>
              <a:t>‹nr.›</a:t>
            </a:fld>
            <a:endParaRPr lang="nl-NL"/>
          </a:p>
        </p:txBody>
      </p:sp>
    </p:spTree>
    <p:extLst>
      <p:ext uri="{BB962C8B-B14F-4D97-AF65-F5344CB8AC3E}">
        <p14:creationId xmlns:p14="http://schemas.microsoft.com/office/powerpoint/2010/main" val="364115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F85A1-47F7-4CC5-B6B5-E5C9EBF571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7A0203E-C43D-4997-A8D4-A08C0D5CECA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9C4C417-FAF0-42D0-A1F9-B0B2AFD082C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583C3C0-A857-4BA1-9194-BB2CCF6DC982}"/>
              </a:ext>
            </a:extLst>
          </p:cNvPr>
          <p:cNvSpPr>
            <a:spLocks noGrp="1"/>
          </p:cNvSpPr>
          <p:nvPr>
            <p:ph type="dt" sz="half" idx="10"/>
          </p:nvPr>
        </p:nvSpPr>
        <p:spPr/>
        <p:txBody>
          <a:bodyPr/>
          <a:lstStyle/>
          <a:p>
            <a:fld id="{7EB79587-CE16-4715-A8FA-A332E61079F7}" type="datetimeFigureOut">
              <a:rPr lang="nl-NL" smtClean="0"/>
              <a:t>4-10-2020</a:t>
            </a:fld>
            <a:endParaRPr lang="nl-NL"/>
          </a:p>
        </p:txBody>
      </p:sp>
      <p:sp>
        <p:nvSpPr>
          <p:cNvPr id="6" name="Tijdelijke aanduiding voor voettekst 5">
            <a:extLst>
              <a:ext uri="{FF2B5EF4-FFF2-40B4-BE49-F238E27FC236}">
                <a16:creationId xmlns:a16="http://schemas.microsoft.com/office/drawing/2014/main" id="{3FCDCDC3-8221-408D-89DD-AC5C0B1B702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949017B-5946-43D5-987C-F132300F53B3}"/>
              </a:ext>
            </a:extLst>
          </p:cNvPr>
          <p:cNvSpPr>
            <a:spLocks noGrp="1"/>
          </p:cNvSpPr>
          <p:nvPr>
            <p:ph type="sldNum" sz="quarter" idx="12"/>
          </p:nvPr>
        </p:nvSpPr>
        <p:spPr/>
        <p:txBody>
          <a:bodyPr/>
          <a:lstStyle/>
          <a:p>
            <a:fld id="{6C65A75B-DCDE-452A-92E0-24BB45B013FF}" type="slidenum">
              <a:rPr lang="nl-NL" smtClean="0"/>
              <a:t>‹nr.›</a:t>
            </a:fld>
            <a:endParaRPr lang="nl-NL"/>
          </a:p>
        </p:txBody>
      </p:sp>
    </p:spTree>
    <p:extLst>
      <p:ext uri="{BB962C8B-B14F-4D97-AF65-F5344CB8AC3E}">
        <p14:creationId xmlns:p14="http://schemas.microsoft.com/office/powerpoint/2010/main" val="135667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D0006-F2BD-498F-823E-132366FABA1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768EE19-6B2A-4657-A04D-1E271105CE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6F1DD43-2079-4C6A-96F5-EA9BF32C737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77500E4-179A-4386-9B75-E6F61406F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FC02ABF-C35F-416E-9647-FE07E3CF0B9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FD981D8-77F4-4546-9541-86A80D1C51E6}"/>
              </a:ext>
            </a:extLst>
          </p:cNvPr>
          <p:cNvSpPr>
            <a:spLocks noGrp="1"/>
          </p:cNvSpPr>
          <p:nvPr>
            <p:ph type="dt" sz="half" idx="10"/>
          </p:nvPr>
        </p:nvSpPr>
        <p:spPr/>
        <p:txBody>
          <a:bodyPr/>
          <a:lstStyle/>
          <a:p>
            <a:fld id="{7EB79587-CE16-4715-A8FA-A332E61079F7}" type="datetimeFigureOut">
              <a:rPr lang="nl-NL" smtClean="0"/>
              <a:t>4-10-2020</a:t>
            </a:fld>
            <a:endParaRPr lang="nl-NL"/>
          </a:p>
        </p:txBody>
      </p:sp>
      <p:sp>
        <p:nvSpPr>
          <p:cNvPr id="8" name="Tijdelijke aanduiding voor voettekst 7">
            <a:extLst>
              <a:ext uri="{FF2B5EF4-FFF2-40B4-BE49-F238E27FC236}">
                <a16:creationId xmlns:a16="http://schemas.microsoft.com/office/drawing/2014/main" id="{905578F7-8BB8-4D7F-B780-E03242CCD26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FA84850-8248-443F-B2D6-73880010F4D5}"/>
              </a:ext>
            </a:extLst>
          </p:cNvPr>
          <p:cNvSpPr>
            <a:spLocks noGrp="1"/>
          </p:cNvSpPr>
          <p:nvPr>
            <p:ph type="sldNum" sz="quarter" idx="12"/>
          </p:nvPr>
        </p:nvSpPr>
        <p:spPr/>
        <p:txBody>
          <a:bodyPr/>
          <a:lstStyle/>
          <a:p>
            <a:fld id="{6C65A75B-DCDE-452A-92E0-24BB45B013FF}" type="slidenum">
              <a:rPr lang="nl-NL" smtClean="0"/>
              <a:t>‹nr.›</a:t>
            </a:fld>
            <a:endParaRPr lang="nl-NL"/>
          </a:p>
        </p:txBody>
      </p:sp>
    </p:spTree>
    <p:extLst>
      <p:ext uri="{BB962C8B-B14F-4D97-AF65-F5344CB8AC3E}">
        <p14:creationId xmlns:p14="http://schemas.microsoft.com/office/powerpoint/2010/main" val="302040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EE88EE-EAC8-4428-B449-EC505161921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F71E8F1-3A9E-4A93-BFE0-9AD54B3CFA6E}"/>
              </a:ext>
            </a:extLst>
          </p:cNvPr>
          <p:cNvSpPr>
            <a:spLocks noGrp="1"/>
          </p:cNvSpPr>
          <p:nvPr>
            <p:ph type="dt" sz="half" idx="10"/>
          </p:nvPr>
        </p:nvSpPr>
        <p:spPr/>
        <p:txBody>
          <a:bodyPr/>
          <a:lstStyle/>
          <a:p>
            <a:fld id="{7EB79587-CE16-4715-A8FA-A332E61079F7}" type="datetimeFigureOut">
              <a:rPr lang="nl-NL" smtClean="0"/>
              <a:t>4-10-2020</a:t>
            </a:fld>
            <a:endParaRPr lang="nl-NL"/>
          </a:p>
        </p:txBody>
      </p:sp>
      <p:sp>
        <p:nvSpPr>
          <p:cNvPr id="4" name="Tijdelijke aanduiding voor voettekst 3">
            <a:extLst>
              <a:ext uri="{FF2B5EF4-FFF2-40B4-BE49-F238E27FC236}">
                <a16:creationId xmlns:a16="http://schemas.microsoft.com/office/drawing/2014/main" id="{B773FE3D-898C-4BA4-8C10-CE257A8C043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0EBE3AC-AA1F-42B1-82D0-9E5FB35F8E82}"/>
              </a:ext>
            </a:extLst>
          </p:cNvPr>
          <p:cNvSpPr>
            <a:spLocks noGrp="1"/>
          </p:cNvSpPr>
          <p:nvPr>
            <p:ph type="sldNum" sz="quarter" idx="12"/>
          </p:nvPr>
        </p:nvSpPr>
        <p:spPr/>
        <p:txBody>
          <a:bodyPr/>
          <a:lstStyle/>
          <a:p>
            <a:fld id="{6C65A75B-DCDE-452A-92E0-24BB45B013FF}" type="slidenum">
              <a:rPr lang="nl-NL" smtClean="0"/>
              <a:t>‹nr.›</a:t>
            </a:fld>
            <a:endParaRPr lang="nl-NL"/>
          </a:p>
        </p:txBody>
      </p:sp>
    </p:spTree>
    <p:extLst>
      <p:ext uri="{BB962C8B-B14F-4D97-AF65-F5344CB8AC3E}">
        <p14:creationId xmlns:p14="http://schemas.microsoft.com/office/powerpoint/2010/main" val="320978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DE0E286-3DCE-4A14-9DEC-CC240E09E276}"/>
              </a:ext>
            </a:extLst>
          </p:cNvPr>
          <p:cNvSpPr>
            <a:spLocks noGrp="1"/>
          </p:cNvSpPr>
          <p:nvPr>
            <p:ph type="dt" sz="half" idx="10"/>
          </p:nvPr>
        </p:nvSpPr>
        <p:spPr/>
        <p:txBody>
          <a:bodyPr/>
          <a:lstStyle/>
          <a:p>
            <a:fld id="{7EB79587-CE16-4715-A8FA-A332E61079F7}" type="datetimeFigureOut">
              <a:rPr lang="nl-NL" smtClean="0"/>
              <a:t>4-10-2020</a:t>
            </a:fld>
            <a:endParaRPr lang="nl-NL"/>
          </a:p>
        </p:txBody>
      </p:sp>
      <p:sp>
        <p:nvSpPr>
          <p:cNvPr id="3" name="Tijdelijke aanduiding voor voettekst 2">
            <a:extLst>
              <a:ext uri="{FF2B5EF4-FFF2-40B4-BE49-F238E27FC236}">
                <a16:creationId xmlns:a16="http://schemas.microsoft.com/office/drawing/2014/main" id="{8CB30C22-9A7E-4DD9-8EDE-49694BB9E2D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C9EF153-5F4F-4EEE-8F5E-F697EF165991}"/>
              </a:ext>
            </a:extLst>
          </p:cNvPr>
          <p:cNvSpPr>
            <a:spLocks noGrp="1"/>
          </p:cNvSpPr>
          <p:nvPr>
            <p:ph type="sldNum" sz="quarter" idx="12"/>
          </p:nvPr>
        </p:nvSpPr>
        <p:spPr/>
        <p:txBody>
          <a:bodyPr/>
          <a:lstStyle/>
          <a:p>
            <a:fld id="{6C65A75B-DCDE-452A-92E0-24BB45B013FF}" type="slidenum">
              <a:rPr lang="nl-NL" smtClean="0"/>
              <a:t>‹nr.›</a:t>
            </a:fld>
            <a:endParaRPr lang="nl-NL"/>
          </a:p>
        </p:txBody>
      </p:sp>
    </p:spTree>
    <p:extLst>
      <p:ext uri="{BB962C8B-B14F-4D97-AF65-F5344CB8AC3E}">
        <p14:creationId xmlns:p14="http://schemas.microsoft.com/office/powerpoint/2010/main" val="383908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4963F6-38F1-4A92-81B8-8FBBA7E1174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95943C0-4A3C-441E-847B-CABFE9EAA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D863119-011E-4DE7-8588-FAEA7E7C4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C691BF3-37D2-4744-87C5-F6216EC3FBEC}"/>
              </a:ext>
            </a:extLst>
          </p:cNvPr>
          <p:cNvSpPr>
            <a:spLocks noGrp="1"/>
          </p:cNvSpPr>
          <p:nvPr>
            <p:ph type="dt" sz="half" idx="10"/>
          </p:nvPr>
        </p:nvSpPr>
        <p:spPr/>
        <p:txBody>
          <a:bodyPr/>
          <a:lstStyle/>
          <a:p>
            <a:fld id="{7EB79587-CE16-4715-A8FA-A332E61079F7}" type="datetimeFigureOut">
              <a:rPr lang="nl-NL" smtClean="0"/>
              <a:t>4-10-2020</a:t>
            </a:fld>
            <a:endParaRPr lang="nl-NL"/>
          </a:p>
        </p:txBody>
      </p:sp>
      <p:sp>
        <p:nvSpPr>
          <p:cNvPr id="6" name="Tijdelijke aanduiding voor voettekst 5">
            <a:extLst>
              <a:ext uri="{FF2B5EF4-FFF2-40B4-BE49-F238E27FC236}">
                <a16:creationId xmlns:a16="http://schemas.microsoft.com/office/drawing/2014/main" id="{B08E56E9-755D-4140-B651-8AE2296993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70F69C9-899F-4357-9178-AE3F7E30B462}"/>
              </a:ext>
            </a:extLst>
          </p:cNvPr>
          <p:cNvSpPr>
            <a:spLocks noGrp="1"/>
          </p:cNvSpPr>
          <p:nvPr>
            <p:ph type="sldNum" sz="quarter" idx="12"/>
          </p:nvPr>
        </p:nvSpPr>
        <p:spPr/>
        <p:txBody>
          <a:bodyPr/>
          <a:lstStyle/>
          <a:p>
            <a:fld id="{6C65A75B-DCDE-452A-92E0-24BB45B013FF}" type="slidenum">
              <a:rPr lang="nl-NL" smtClean="0"/>
              <a:t>‹nr.›</a:t>
            </a:fld>
            <a:endParaRPr lang="nl-NL"/>
          </a:p>
        </p:txBody>
      </p:sp>
    </p:spTree>
    <p:extLst>
      <p:ext uri="{BB962C8B-B14F-4D97-AF65-F5344CB8AC3E}">
        <p14:creationId xmlns:p14="http://schemas.microsoft.com/office/powerpoint/2010/main" val="28716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BD927-18CB-4095-9A8F-66B0FC93C46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3FC4D1B-28A7-4BD3-991D-A580BE605A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2E41F7C-E00F-44AF-8291-14CE616B1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9798321-AF36-4E07-8929-4751C39871A9}"/>
              </a:ext>
            </a:extLst>
          </p:cNvPr>
          <p:cNvSpPr>
            <a:spLocks noGrp="1"/>
          </p:cNvSpPr>
          <p:nvPr>
            <p:ph type="dt" sz="half" idx="10"/>
          </p:nvPr>
        </p:nvSpPr>
        <p:spPr/>
        <p:txBody>
          <a:bodyPr/>
          <a:lstStyle/>
          <a:p>
            <a:fld id="{7EB79587-CE16-4715-A8FA-A332E61079F7}" type="datetimeFigureOut">
              <a:rPr lang="nl-NL" smtClean="0"/>
              <a:t>4-10-2020</a:t>
            </a:fld>
            <a:endParaRPr lang="nl-NL"/>
          </a:p>
        </p:txBody>
      </p:sp>
      <p:sp>
        <p:nvSpPr>
          <p:cNvPr id="6" name="Tijdelijke aanduiding voor voettekst 5">
            <a:extLst>
              <a:ext uri="{FF2B5EF4-FFF2-40B4-BE49-F238E27FC236}">
                <a16:creationId xmlns:a16="http://schemas.microsoft.com/office/drawing/2014/main" id="{40706408-FCE3-4DCB-93A8-17695EEF46A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C7DF4A-0C81-4676-A9EF-8539FE9F2352}"/>
              </a:ext>
            </a:extLst>
          </p:cNvPr>
          <p:cNvSpPr>
            <a:spLocks noGrp="1"/>
          </p:cNvSpPr>
          <p:nvPr>
            <p:ph type="sldNum" sz="quarter" idx="12"/>
          </p:nvPr>
        </p:nvSpPr>
        <p:spPr/>
        <p:txBody>
          <a:bodyPr/>
          <a:lstStyle/>
          <a:p>
            <a:fld id="{6C65A75B-DCDE-452A-92E0-24BB45B013FF}" type="slidenum">
              <a:rPr lang="nl-NL" smtClean="0"/>
              <a:t>‹nr.›</a:t>
            </a:fld>
            <a:endParaRPr lang="nl-NL"/>
          </a:p>
        </p:txBody>
      </p:sp>
    </p:spTree>
    <p:extLst>
      <p:ext uri="{BB962C8B-B14F-4D97-AF65-F5344CB8AC3E}">
        <p14:creationId xmlns:p14="http://schemas.microsoft.com/office/powerpoint/2010/main" val="368322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FDAD48D-D718-4A68-AA01-102D15D7AE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F58DF3A-A404-43D7-A1D2-E4D14060D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3C3B02-54B8-4520-9BFF-4421E3ADD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79587-CE16-4715-A8FA-A332E61079F7}" type="datetimeFigureOut">
              <a:rPr lang="nl-NL" smtClean="0"/>
              <a:t>4-10-2020</a:t>
            </a:fld>
            <a:endParaRPr lang="nl-NL"/>
          </a:p>
        </p:txBody>
      </p:sp>
      <p:sp>
        <p:nvSpPr>
          <p:cNvPr id="5" name="Tijdelijke aanduiding voor voettekst 4">
            <a:extLst>
              <a:ext uri="{FF2B5EF4-FFF2-40B4-BE49-F238E27FC236}">
                <a16:creationId xmlns:a16="http://schemas.microsoft.com/office/drawing/2014/main" id="{8595256B-2E0D-4C70-AE02-9E02DF7FFA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3702824-6DA1-4320-A986-2706541D7B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5A75B-DCDE-452A-92E0-24BB45B013FF}" type="slidenum">
              <a:rPr lang="nl-NL" smtClean="0"/>
              <a:t>‹nr.›</a:t>
            </a:fld>
            <a:endParaRPr lang="nl-NL"/>
          </a:p>
        </p:txBody>
      </p:sp>
    </p:spTree>
    <p:extLst>
      <p:ext uri="{BB962C8B-B14F-4D97-AF65-F5344CB8AC3E}">
        <p14:creationId xmlns:p14="http://schemas.microsoft.com/office/powerpoint/2010/main" val="1838546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C3F3287-99DE-45E0-8985-8AA4E4F080A8}"/>
              </a:ext>
            </a:extLst>
          </p:cNvPr>
          <p:cNvSpPr>
            <a:spLocks noGrp="1"/>
          </p:cNvSpPr>
          <p:nvPr>
            <p:ph type="ctrTitle"/>
          </p:nvPr>
        </p:nvSpPr>
        <p:spPr>
          <a:xfrm>
            <a:off x="1524000" y="1122362"/>
            <a:ext cx="9144000" cy="2840037"/>
          </a:xfrm>
        </p:spPr>
        <p:txBody>
          <a:bodyPr>
            <a:normAutofit/>
          </a:bodyPr>
          <a:lstStyle/>
          <a:p>
            <a:r>
              <a:rPr lang="nl-NL" sz="5800"/>
              <a:t>Ideeën voor artcadia </a:t>
            </a:r>
          </a:p>
        </p:txBody>
      </p:sp>
      <p:sp>
        <p:nvSpPr>
          <p:cNvPr id="3" name="Ondertitel 2">
            <a:extLst>
              <a:ext uri="{FF2B5EF4-FFF2-40B4-BE49-F238E27FC236}">
                <a16:creationId xmlns:a16="http://schemas.microsoft.com/office/drawing/2014/main" id="{642C3352-CF95-493A-987F-9F61E71C63B5}"/>
              </a:ext>
            </a:extLst>
          </p:cNvPr>
          <p:cNvSpPr>
            <a:spLocks noGrp="1"/>
          </p:cNvSpPr>
          <p:nvPr>
            <p:ph type="subTitle" idx="1"/>
          </p:nvPr>
        </p:nvSpPr>
        <p:spPr>
          <a:xfrm>
            <a:off x="1524000" y="4256436"/>
            <a:ext cx="9144000" cy="1600818"/>
          </a:xfrm>
        </p:spPr>
        <p:txBody>
          <a:bodyPr>
            <a:normAutofit/>
          </a:bodyPr>
          <a:lstStyle/>
          <a:p>
            <a:r>
              <a:rPr lang="nl-NL">
                <a:solidFill>
                  <a:schemeClr val="accent1">
                    <a:lumMod val="60000"/>
                    <a:lumOff val="40000"/>
                  </a:schemeClr>
                </a:solidFill>
              </a:rPr>
              <a:t>Gemaakt door:</a:t>
            </a:r>
          </a:p>
          <a:p>
            <a:r>
              <a:rPr lang="nl-NL">
                <a:solidFill>
                  <a:schemeClr val="accent1">
                    <a:lumMod val="60000"/>
                    <a:lumOff val="40000"/>
                  </a:schemeClr>
                </a:solidFill>
              </a:rPr>
              <a:t>Werkstuk: Rabia, Sanae en Melissa</a:t>
            </a:r>
          </a:p>
          <a:p>
            <a:r>
              <a:rPr lang="nl-NL">
                <a:solidFill>
                  <a:schemeClr val="accent1">
                    <a:lumMod val="60000"/>
                    <a:lumOff val="40000"/>
                  </a:schemeClr>
                </a:solidFill>
              </a:rPr>
              <a:t>Powerpoint: Amine</a:t>
            </a:r>
          </a:p>
        </p:txBody>
      </p:sp>
      <p:cxnSp>
        <p:nvCxnSpPr>
          <p:cNvPr id="23"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88151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8419" y="321176"/>
            <a:ext cx="6326639"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CC96D6E-4362-49EA-9FA5-AC2BA2CAF833}"/>
              </a:ext>
            </a:extLst>
          </p:cNvPr>
          <p:cNvSpPr>
            <a:spLocks noGrp="1"/>
          </p:cNvSpPr>
          <p:nvPr>
            <p:ph type="title"/>
          </p:nvPr>
        </p:nvSpPr>
        <p:spPr>
          <a:xfrm>
            <a:off x="803052" y="640263"/>
            <a:ext cx="5471890" cy="1344975"/>
          </a:xfrm>
        </p:spPr>
        <p:txBody>
          <a:bodyPr vert="horz" lIns="91440" tIns="45720" rIns="91440" bIns="45720" rtlCol="0" anchor="ctr">
            <a:normAutofit/>
          </a:bodyPr>
          <a:lstStyle/>
          <a:p>
            <a:r>
              <a:rPr lang="en-US" sz="4000" kern="1200">
                <a:solidFill>
                  <a:schemeClr val="bg1"/>
                </a:solidFill>
                <a:latin typeface="+mj-lt"/>
                <a:ea typeface="+mj-ea"/>
                <a:cs typeface="+mj-cs"/>
              </a:rPr>
              <a:t>Planten op zout water laten groeien.</a:t>
            </a:r>
          </a:p>
        </p:txBody>
      </p:sp>
      <p:cxnSp>
        <p:nvCxnSpPr>
          <p:cNvPr id="56" name="Straight Connector 55">
            <a:extLst>
              <a:ext uri="{FF2B5EF4-FFF2-40B4-BE49-F238E27FC236}">
                <a16:creationId xmlns:a16="http://schemas.microsoft.com/office/drawing/2014/main" id="{B0EB58AB-4EF7-4CA1-8EBA-CC57F99AF8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755" y="2050299"/>
            <a:ext cx="4846320" cy="0"/>
          </a:xfrm>
          <a:prstGeom prst="line">
            <a:avLst/>
          </a:prstGeom>
          <a:ln w="222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4" name="Tijdelijke aanduiding voor tekst 3">
            <a:extLst>
              <a:ext uri="{FF2B5EF4-FFF2-40B4-BE49-F238E27FC236}">
                <a16:creationId xmlns:a16="http://schemas.microsoft.com/office/drawing/2014/main" id="{3E5325CD-DF9A-49EE-BB0C-E6C87F13488D}"/>
              </a:ext>
            </a:extLst>
          </p:cNvPr>
          <p:cNvSpPr>
            <a:spLocks noGrp="1"/>
          </p:cNvSpPr>
          <p:nvPr>
            <p:ph type="body" sz="half" idx="2"/>
          </p:nvPr>
        </p:nvSpPr>
        <p:spPr>
          <a:xfrm>
            <a:off x="803051" y="2121762"/>
            <a:ext cx="5471890" cy="3626917"/>
          </a:xfrm>
        </p:spPr>
        <p:txBody>
          <a:bodyPr vert="horz" lIns="91440" tIns="45720" rIns="91440" bIns="45720" rtlCol="0">
            <a:normAutofit/>
          </a:bodyPr>
          <a:lstStyle/>
          <a:p>
            <a:pPr indent="-228600">
              <a:buFont typeface="Arial" panose="020B0604020202020204" pitchFamily="34" charset="0"/>
              <a:buChar char="•"/>
            </a:pPr>
            <a:r>
              <a:rPr lang="en-US" sz="1500">
                <a:solidFill>
                  <a:schemeClr val="bg1"/>
                </a:solidFill>
              </a:rPr>
              <a:t>Er wordt al selectie en kruising gebruikt om planten bepaalde eigenschappen te geven die nuttig zijn voor de mens. Maar je hebt nu dus ook genetische modificatie afgekort GM. Met GM knippen wetenschappers stukjes DNA met daarop een bepaalde gen uit een cel en plakken dit in het DNA van een cel van een andere plant.</a:t>
            </a:r>
          </a:p>
          <a:p>
            <a:pPr indent="-228600">
              <a:buFont typeface="Arial" panose="020B0604020202020204" pitchFamily="34" charset="0"/>
              <a:buChar char="•"/>
            </a:pPr>
            <a:r>
              <a:rPr lang="en-US" sz="1500">
                <a:solidFill>
                  <a:schemeClr val="bg1"/>
                </a:solidFill>
              </a:rPr>
              <a:t>Er zijn als planten die tegen zoutwater kunnen als je daarbij dus de genen gebruikt die verzorgen dat ze dat kunnen en bijvoorbeeld met graan of fruitproducerende planten doet dan zouden die misschien ook op zoutwater kunnen groeien. Dat is handig, omdat er steeds meer mensen op aarde komen en dus heb je meer voedsel nodig, maar ook water om te drinken. Daardoor zou je in waternood kunnen komen. Dus als je gewassen op zout water zou kunnen laten groeien lost en zou je zelfs meer planten kunnen laten groeien en landen waar te weinig zoet water is kunnen we zoet water geven, want voor de gewassen gebruiken we zout water.</a:t>
            </a:r>
            <a:endParaRPr lang="en-US" sz="1500" b="1">
              <a:solidFill>
                <a:schemeClr val="bg1"/>
              </a:solidFill>
            </a:endParaRPr>
          </a:p>
        </p:txBody>
      </p:sp>
      <p:pic>
        <p:nvPicPr>
          <p:cNvPr id="33" name="Tijdelijke aanduiding voor inhoud 32">
            <a:extLst>
              <a:ext uri="{FF2B5EF4-FFF2-40B4-BE49-F238E27FC236}">
                <a16:creationId xmlns:a16="http://schemas.microsoft.com/office/drawing/2014/main" id="{01AC4F3B-3B70-4229-A621-4C4EB22D92D4}"/>
              </a:ext>
            </a:extLst>
          </p:cNvPr>
          <p:cNvPicPr>
            <a:picLocks noGrp="1" noChangeAspect="1"/>
          </p:cNvPicPr>
          <p:nvPr>
            <p:ph idx="1"/>
          </p:nvPr>
        </p:nvPicPr>
        <p:blipFill rotWithShape="1">
          <a:blip r:embed="rId2"/>
          <a:srcRect r="2" b="149"/>
          <a:stretch/>
        </p:blipFill>
        <p:spPr>
          <a:xfrm>
            <a:off x="7117164" y="306909"/>
            <a:ext cx="4743891" cy="2842154"/>
          </a:xfrm>
          <a:prstGeom prst="rect">
            <a:avLst/>
          </a:prstGeom>
        </p:spPr>
      </p:pic>
      <p:pic>
        <p:nvPicPr>
          <p:cNvPr id="34" name="Afbeelding 33">
            <a:extLst>
              <a:ext uri="{FF2B5EF4-FFF2-40B4-BE49-F238E27FC236}">
                <a16:creationId xmlns:a16="http://schemas.microsoft.com/office/drawing/2014/main" id="{8C53B4DA-8732-44BF-839F-934D31726406}"/>
              </a:ext>
            </a:extLst>
          </p:cNvPr>
          <p:cNvPicPr>
            <a:picLocks noChangeAspect="1"/>
          </p:cNvPicPr>
          <p:nvPr/>
        </p:nvPicPr>
        <p:blipFill rotWithShape="1">
          <a:blip r:embed="rId3"/>
          <a:srcRect r="3" b="9971"/>
          <a:stretch/>
        </p:blipFill>
        <p:spPr>
          <a:xfrm>
            <a:off x="7117164" y="3375763"/>
            <a:ext cx="4743888" cy="2842155"/>
          </a:xfrm>
          <a:prstGeom prst="rect">
            <a:avLst/>
          </a:prstGeom>
        </p:spPr>
      </p:pic>
    </p:spTree>
    <p:extLst>
      <p:ext uri="{BB962C8B-B14F-4D97-AF65-F5344CB8AC3E}">
        <p14:creationId xmlns:p14="http://schemas.microsoft.com/office/powerpoint/2010/main" val="323103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el 1">
            <a:extLst>
              <a:ext uri="{FF2B5EF4-FFF2-40B4-BE49-F238E27FC236}">
                <a16:creationId xmlns:a16="http://schemas.microsoft.com/office/drawing/2014/main" id="{5D7218AC-E0CC-4B44-A528-17E566522ABE}"/>
              </a:ext>
            </a:extLst>
          </p:cNvPr>
          <p:cNvSpPr>
            <a:spLocks noGrp="1"/>
          </p:cNvSpPr>
          <p:nvPr>
            <p:ph type="title"/>
          </p:nvPr>
        </p:nvSpPr>
        <p:spPr>
          <a:xfrm>
            <a:off x="838200" y="448721"/>
            <a:ext cx="4707671" cy="1225650"/>
          </a:xfrm>
        </p:spPr>
        <p:txBody>
          <a:bodyPr vert="horz" lIns="91440" tIns="45720" rIns="91440" bIns="45720" rtlCol="0" anchor="b">
            <a:normAutofit fontScale="90000"/>
          </a:bodyPr>
          <a:lstStyle/>
          <a:p>
            <a:r>
              <a:rPr lang="en-US" sz="3800" kern="1200" dirty="0">
                <a:solidFill>
                  <a:schemeClr val="bg1"/>
                </a:solidFill>
                <a:latin typeface="+mj-lt"/>
                <a:ea typeface="+mj-ea"/>
                <a:cs typeface="+mj-cs"/>
              </a:rPr>
              <a:t>Auto’s op gras </a:t>
            </a:r>
            <a:r>
              <a:rPr lang="en-US" sz="3800" kern="1200" dirty="0" err="1">
                <a:solidFill>
                  <a:schemeClr val="bg1"/>
                </a:solidFill>
                <a:latin typeface="+mj-lt"/>
                <a:ea typeface="+mj-ea"/>
                <a:cs typeface="+mj-cs"/>
              </a:rPr>
              <a:t>kunnen</a:t>
            </a:r>
            <a:r>
              <a:rPr lang="en-US" sz="3800" kern="1200" dirty="0">
                <a:solidFill>
                  <a:schemeClr val="bg1"/>
                </a:solidFill>
                <a:latin typeface="+mj-lt"/>
                <a:ea typeface="+mj-ea"/>
                <a:cs typeface="+mj-cs"/>
              </a:rPr>
              <a:t> laten </a:t>
            </a:r>
            <a:r>
              <a:rPr lang="en-US" sz="3800" kern="1200" dirty="0" err="1">
                <a:solidFill>
                  <a:schemeClr val="bg1"/>
                </a:solidFill>
                <a:latin typeface="+mj-lt"/>
                <a:ea typeface="+mj-ea"/>
                <a:cs typeface="+mj-cs"/>
              </a:rPr>
              <a:t>rijden</a:t>
            </a:r>
            <a:r>
              <a:rPr lang="en-US" sz="3800" kern="1200" dirty="0">
                <a:solidFill>
                  <a:schemeClr val="bg1"/>
                </a:solidFill>
                <a:latin typeface="+mj-lt"/>
                <a:ea typeface="+mj-ea"/>
                <a:cs typeface="+mj-cs"/>
              </a:rPr>
              <a:t> </a:t>
            </a:r>
            <a:r>
              <a:rPr lang="en-US" sz="3800" kern="1200" dirty="0" err="1">
                <a:solidFill>
                  <a:schemeClr val="bg1"/>
                </a:solidFill>
                <a:latin typeface="+mj-lt"/>
                <a:ea typeface="+mj-ea"/>
                <a:cs typeface="+mj-cs"/>
              </a:rPr>
              <a:t>zonder</a:t>
            </a:r>
            <a:r>
              <a:rPr lang="en-US" sz="3800" kern="1200" dirty="0">
                <a:solidFill>
                  <a:schemeClr val="bg1"/>
                </a:solidFill>
                <a:latin typeface="+mj-lt"/>
                <a:ea typeface="+mj-ea"/>
                <a:cs typeface="+mj-cs"/>
              </a:rPr>
              <a:t> het </a:t>
            </a:r>
            <a:r>
              <a:rPr lang="en-US" sz="3800" kern="1200" dirty="0" err="1">
                <a:solidFill>
                  <a:schemeClr val="bg1"/>
                </a:solidFill>
                <a:latin typeface="+mj-lt"/>
                <a:ea typeface="+mj-ea"/>
                <a:cs typeface="+mj-cs"/>
              </a:rPr>
              <a:t>te</a:t>
            </a:r>
            <a:r>
              <a:rPr lang="en-US" sz="3800" kern="1200" dirty="0">
                <a:solidFill>
                  <a:schemeClr val="bg1"/>
                </a:solidFill>
                <a:latin typeface="+mj-lt"/>
                <a:ea typeface="+mj-ea"/>
                <a:cs typeface="+mj-cs"/>
              </a:rPr>
              <a:t> </a:t>
            </a:r>
            <a:r>
              <a:rPr lang="en-US" sz="3800" kern="1200" dirty="0" err="1">
                <a:solidFill>
                  <a:schemeClr val="bg1"/>
                </a:solidFill>
                <a:latin typeface="+mj-lt"/>
                <a:ea typeface="+mj-ea"/>
                <a:cs typeface="+mj-cs"/>
              </a:rPr>
              <a:t>verwoesten</a:t>
            </a:r>
            <a:r>
              <a:rPr lang="en-US" sz="3800" kern="1200" dirty="0">
                <a:solidFill>
                  <a:schemeClr val="bg1"/>
                </a:solidFill>
                <a:latin typeface="+mj-lt"/>
                <a:ea typeface="+mj-ea"/>
                <a:cs typeface="+mj-cs"/>
              </a:rPr>
              <a:t>.</a:t>
            </a:r>
          </a:p>
        </p:txBody>
      </p:sp>
      <p:cxnSp>
        <p:nvCxnSpPr>
          <p:cNvPr id="51"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jdelijke aanduiding voor tekst 3">
            <a:extLst>
              <a:ext uri="{FF2B5EF4-FFF2-40B4-BE49-F238E27FC236}">
                <a16:creationId xmlns:a16="http://schemas.microsoft.com/office/drawing/2014/main" id="{BC4C10DB-C200-4F6E-95CC-A17B1D92FE93}"/>
              </a:ext>
            </a:extLst>
          </p:cNvPr>
          <p:cNvSpPr>
            <a:spLocks noGrp="1"/>
          </p:cNvSpPr>
          <p:nvPr>
            <p:ph type="body" sz="half" idx="2"/>
          </p:nvPr>
        </p:nvSpPr>
        <p:spPr>
          <a:xfrm>
            <a:off x="897769" y="1909192"/>
            <a:ext cx="4586513" cy="3647710"/>
          </a:xfrm>
        </p:spPr>
        <p:txBody>
          <a:bodyPr vert="horz" lIns="91440" tIns="45720" rIns="91440" bIns="45720" rtlCol="0" anchor="ctr">
            <a:normAutofit/>
          </a:bodyPr>
          <a:lstStyle/>
          <a:p>
            <a:pPr indent="-228600">
              <a:buFont typeface="Arial" panose="020B0604020202020204" pitchFamily="34" charset="0"/>
              <a:buChar char="•"/>
            </a:pPr>
            <a:r>
              <a:rPr lang="en-US" sz="2000" dirty="0">
                <a:solidFill>
                  <a:schemeClr val="bg1"/>
                </a:solidFill>
              </a:rPr>
              <a:t>Dan </a:t>
            </a:r>
            <a:r>
              <a:rPr lang="en-US" sz="2000" dirty="0" err="1">
                <a:solidFill>
                  <a:schemeClr val="bg1"/>
                </a:solidFill>
              </a:rPr>
              <a:t>kun</a:t>
            </a:r>
            <a:r>
              <a:rPr lang="en-US" sz="2000" dirty="0">
                <a:solidFill>
                  <a:schemeClr val="bg1"/>
                </a:solidFill>
              </a:rPr>
              <a:t> je over alle </a:t>
            </a:r>
            <a:r>
              <a:rPr lang="en-US" sz="2000" dirty="0" err="1">
                <a:solidFill>
                  <a:schemeClr val="bg1"/>
                </a:solidFill>
              </a:rPr>
              <a:t>wegen</a:t>
            </a:r>
            <a:r>
              <a:rPr lang="en-US" sz="2000" dirty="0">
                <a:solidFill>
                  <a:schemeClr val="bg1"/>
                </a:solidFill>
              </a:rPr>
              <a:t> van Europa (10.180.000 km</a:t>
            </a:r>
            <a:r>
              <a:rPr lang="en-US" sz="2000" b="0" i="0" dirty="0">
                <a:solidFill>
                  <a:schemeClr val="bg1"/>
                </a:solidFill>
                <a:effectLst/>
              </a:rPr>
              <a:t>² ) </a:t>
            </a:r>
            <a:r>
              <a:rPr lang="en-US" sz="2000" b="0" i="0" dirty="0" err="1">
                <a:solidFill>
                  <a:schemeClr val="bg1"/>
                </a:solidFill>
                <a:effectLst/>
              </a:rPr>
              <a:t>en</a:t>
            </a:r>
            <a:r>
              <a:rPr lang="en-US" sz="2000" b="0" i="0" dirty="0">
                <a:solidFill>
                  <a:schemeClr val="bg1"/>
                </a:solidFill>
                <a:effectLst/>
              </a:rPr>
              <a:t> </a:t>
            </a:r>
            <a:r>
              <a:rPr lang="en-US" sz="2000" b="0" i="0" dirty="0" err="1">
                <a:solidFill>
                  <a:schemeClr val="bg1"/>
                </a:solidFill>
                <a:effectLst/>
              </a:rPr>
              <a:t>andere</a:t>
            </a:r>
            <a:r>
              <a:rPr lang="en-US" sz="2000" b="0" i="0" dirty="0">
                <a:solidFill>
                  <a:schemeClr val="bg1"/>
                </a:solidFill>
                <a:effectLst/>
              </a:rPr>
              <a:t> </a:t>
            </a:r>
            <a:r>
              <a:rPr lang="en-US" sz="2000" b="0" i="0" dirty="0" err="1">
                <a:solidFill>
                  <a:schemeClr val="bg1"/>
                </a:solidFill>
                <a:effectLst/>
              </a:rPr>
              <a:t>werelddelen</a:t>
            </a:r>
            <a:r>
              <a:rPr lang="en-US" sz="2000" b="0" i="0" dirty="0">
                <a:solidFill>
                  <a:schemeClr val="bg1"/>
                </a:solidFill>
                <a:effectLst/>
              </a:rPr>
              <a:t> gras </a:t>
            </a:r>
            <a:r>
              <a:rPr lang="en-US" sz="2000" b="0" i="0" dirty="0" err="1">
                <a:solidFill>
                  <a:schemeClr val="bg1"/>
                </a:solidFill>
                <a:effectLst/>
              </a:rPr>
              <a:t>planten</a:t>
            </a:r>
            <a:r>
              <a:rPr lang="en-US" sz="2000" b="0" i="0" dirty="0">
                <a:solidFill>
                  <a:schemeClr val="bg1"/>
                </a:solidFill>
                <a:effectLst/>
              </a:rPr>
              <a:t>.</a:t>
            </a:r>
          </a:p>
          <a:p>
            <a:pPr indent="-228600">
              <a:buFont typeface="Arial" panose="020B0604020202020204" pitchFamily="34" charset="0"/>
              <a:buChar char="•"/>
            </a:pPr>
            <a:r>
              <a:rPr lang="en-US" sz="2000" dirty="0">
                <a:solidFill>
                  <a:schemeClr val="bg1"/>
                </a:solidFill>
              </a:rPr>
              <a:t>Die </a:t>
            </a:r>
            <a:r>
              <a:rPr lang="en-US" sz="2000" dirty="0" err="1">
                <a:solidFill>
                  <a:schemeClr val="bg1"/>
                </a:solidFill>
              </a:rPr>
              <a:t>nemen</a:t>
            </a:r>
            <a:r>
              <a:rPr lang="en-US" sz="2000" dirty="0">
                <a:solidFill>
                  <a:schemeClr val="bg1"/>
                </a:solidFill>
              </a:rPr>
              <a:t> co2 op </a:t>
            </a:r>
            <a:r>
              <a:rPr lang="en-US" sz="2000" dirty="0" err="1">
                <a:solidFill>
                  <a:schemeClr val="bg1"/>
                </a:solidFill>
              </a:rPr>
              <a:t>voor</a:t>
            </a:r>
            <a:r>
              <a:rPr lang="en-US" sz="2000" dirty="0">
                <a:solidFill>
                  <a:schemeClr val="bg1"/>
                </a:solidFill>
              </a:rPr>
              <a:t> </a:t>
            </a:r>
            <a:r>
              <a:rPr lang="en-US" sz="2000" dirty="0" err="1">
                <a:solidFill>
                  <a:schemeClr val="bg1"/>
                </a:solidFill>
              </a:rPr>
              <a:t>fotosynthese</a:t>
            </a:r>
            <a:endParaRPr lang="en-US" sz="2000" dirty="0">
              <a:solidFill>
                <a:schemeClr val="bg1"/>
              </a:solidFill>
            </a:endParaRPr>
          </a:p>
          <a:p>
            <a:pPr indent="-228600">
              <a:buFont typeface="Arial" panose="020B0604020202020204" pitchFamily="34" charset="0"/>
              <a:buChar char="•"/>
            </a:pPr>
            <a:r>
              <a:rPr lang="en-US" sz="2000" dirty="0" err="1">
                <a:solidFill>
                  <a:schemeClr val="bg1"/>
                </a:solidFill>
              </a:rPr>
              <a:t>Daardoor</a:t>
            </a:r>
            <a:r>
              <a:rPr lang="en-US" sz="2000" dirty="0">
                <a:solidFill>
                  <a:schemeClr val="bg1"/>
                </a:solidFill>
              </a:rPr>
              <a:t> </a:t>
            </a:r>
            <a:r>
              <a:rPr lang="en-US" sz="2000" dirty="0" err="1">
                <a:solidFill>
                  <a:schemeClr val="bg1"/>
                </a:solidFill>
              </a:rPr>
              <a:t>zal</a:t>
            </a:r>
            <a:r>
              <a:rPr lang="en-US" sz="2000" dirty="0">
                <a:solidFill>
                  <a:schemeClr val="bg1"/>
                </a:solidFill>
              </a:rPr>
              <a:t> de co2 </a:t>
            </a:r>
            <a:r>
              <a:rPr lang="en-US" sz="2000" dirty="0" err="1">
                <a:solidFill>
                  <a:schemeClr val="bg1"/>
                </a:solidFill>
              </a:rPr>
              <a:t>concentratie</a:t>
            </a:r>
            <a:r>
              <a:rPr lang="en-US" sz="2000" dirty="0">
                <a:solidFill>
                  <a:schemeClr val="bg1"/>
                </a:solidFill>
              </a:rPr>
              <a:t> </a:t>
            </a:r>
            <a:r>
              <a:rPr lang="en-US" sz="2000" dirty="0" err="1">
                <a:solidFill>
                  <a:schemeClr val="bg1"/>
                </a:solidFill>
              </a:rPr>
              <a:t>dalen</a:t>
            </a:r>
            <a:r>
              <a:rPr lang="en-US" sz="2000" dirty="0">
                <a:solidFill>
                  <a:schemeClr val="bg1"/>
                </a:solidFill>
              </a:rPr>
              <a:t>.</a:t>
            </a:r>
          </a:p>
          <a:p>
            <a:pPr indent="-228600">
              <a:buFont typeface="Arial" panose="020B0604020202020204" pitchFamily="34" charset="0"/>
              <a:buChar char="•"/>
            </a:pPr>
            <a:r>
              <a:rPr lang="en-US" sz="2000" dirty="0">
                <a:solidFill>
                  <a:schemeClr val="bg1"/>
                </a:solidFill>
              </a:rPr>
              <a:t>Dan </a:t>
            </a:r>
            <a:r>
              <a:rPr lang="en-US" sz="2000" dirty="0" err="1">
                <a:solidFill>
                  <a:schemeClr val="bg1"/>
                </a:solidFill>
              </a:rPr>
              <a:t>zal</a:t>
            </a:r>
            <a:r>
              <a:rPr lang="en-US" sz="2000" dirty="0">
                <a:solidFill>
                  <a:schemeClr val="bg1"/>
                </a:solidFill>
              </a:rPr>
              <a:t> de </a:t>
            </a:r>
            <a:r>
              <a:rPr lang="en-US" sz="2000" dirty="0" err="1">
                <a:solidFill>
                  <a:schemeClr val="bg1"/>
                </a:solidFill>
              </a:rPr>
              <a:t>aarde</a:t>
            </a:r>
            <a:r>
              <a:rPr lang="en-US" sz="2000" dirty="0">
                <a:solidFill>
                  <a:schemeClr val="bg1"/>
                </a:solidFill>
              </a:rPr>
              <a:t> minder </a:t>
            </a:r>
            <a:r>
              <a:rPr lang="en-US" sz="2000" dirty="0" err="1">
                <a:solidFill>
                  <a:schemeClr val="bg1"/>
                </a:solidFill>
              </a:rPr>
              <a:t>warmte</a:t>
            </a:r>
            <a:r>
              <a:rPr lang="en-US" sz="2000" dirty="0">
                <a:solidFill>
                  <a:schemeClr val="bg1"/>
                </a:solidFill>
              </a:rPr>
              <a:t> </a:t>
            </a:r>
            <a:r>
              <a:rPr lang="en-US" sz="2000" dirty="0" err="1">
                <a:solidFill>
                  <a:schemeClr val="bg1"/>
                </a:solidFill>
              </a:rPr>
              <a:t>vasthouden</a:t>
            </a:r>
            <a:r>
              <a:rPr lang="en-US" sz="2000" dirty="0">
                <a:solidFill>
                  <a:schemeClr val="bg1"/>
                </a:solidFill>
              </a:rPr>
              <a:t> </a:t>
            </a:r>
            <a:r>
              <a:rPr lang="en-US" sz="2000" dirty="0" err="1">
                <a:solidFill>
                  <a:schemeClr val="bg1"/>
                </a:solidFill>
              </a:rPr>
              <a:t>en</a:t>
            </a:r>
            <a:r>
              <a:rPr lang="en-US" sz="2000" dirty="0">
                <a:solidFill>
                  <a:schemeClr val="bg1"/>
                </a:solidFill>
              </a:rPr>
              <a:t> </a:t>
            </a:r>
            <a:r>
              <a:rPr lang="en-US" sz="2000" dirty="0" err="1">
                <a:solidFill>
                  <a:schemeClr val="bg1"/>
                </a:solidFill>
              </a:rPr>
              <a:t>zal</a:t>
            </a:r>
            <a:r>
              <a:rPr lang="en-US" sz="2000" dirty="0">
                <a:solidFill>
                  <a:schemeClr val="bg1"/>
                </a:solidFill>
              </a:rPr>
              <a:t> het </a:t>
            </a:r>
            <a:r>
              <a:rPr lang="en-US" sz="2000" dirty="0" err="1">
                <a:solidFill>
                  <a:schemeClr val="bg1"/>
                </a:solidFill>
              </a:rPr>
              <a:t>klimaat</a:t>
            </a:r>
            <a:r>
              <a:rPr lang="en-US" sz="2000" dirty="0">
                <a:solidFill>
                  <a:schemeClr val="bg1"/>
                </a:solidFill>
              </a:rPr>
              <a:t> </a:t>
            </a:r>
            <a:r>
              <a:rPr lang="en-US" sz="2000" dirty="0" err="1">
                <a:solidFill>
                  <a:schemeClr val="bg1"/>
                </a:solidFill>
              </a:rPr>
              <a:t>niet</a:t>
            </a:r>
            <a:r>
              <a:rPr lang="en-US" sz="2000" dirty="0">
                <a:solidFill>
                  <a:schemeClr val="bg1"/>
                </a:solidFill>
              </a:rPr>
              <a:t> </a:t>
            </a:r>
            <a:r>
              <a:rPr lang="en-US" sz="2000" dirty="0" err="1">
                <a:solidFill>
                  <a:schemeClr val="bg1"/>
                </a:solidFill>
              </a:rPr>
              <a:t>te</a:t>
            </a:r>
            <a:r>
              <a:rPr lang="en-US" sz="2000" dirty="0">
                <a:solidFill>
                  <a:schemeClr val="bg1"/>
                </a:solidFill>
              </a:rPr>
              <a:t> </a:t>
            </a:r>
            <a:r>
              <a:rPr lang="en-US" sz="2000" dirty="0" err="1">
                <a:solidFill>
                  <a:schemeClr val="bg1"/>
                </a:solidFill>
              </a:rPr>
              <a:t>veel</a:t>
            </a:r>
            <a:r>
              <a:rPr lang="en-US" sz="2000" dirty="0">
                <a:solidFill>
                  <a:schemeClr val="bg1"/>
                </a:solidFill>
              </a:rPr>
              <a:t> </a:t>
            </a:r>
            <a:r>
              <a:rPr lang="en-US" sz="2000" dirty="0" err="1">
                <a:solidFill>
                  <a:schemeClr val="bg1"/>
                </a:solidFill>
              </a:rPr>
              <a:t>veranderen</a:t>
            </a:r>
            <a:endParaRPr lang="en-US" sz="2000" dirty="0">
              <a:solidFill>
                <a:schemeClr val="bg1"/>
              </a:solidFill>
            </a:endParaRPr>
          </a:p>
          <a:p>
            <a:pPr indent="-228600">
              <a:buFont typeface="Arial" panose="020B0604020202020204" pitchFamily="34" charset="0"/>
              <a:buChar char="•"/>
            </a:pPr>
            <a:r>
              <a:rPr lang="en-US" sz="2000" dirty="0" err="1">
                <a:solidFill>
                  <a:schemeClr val="bg1"/>
                </a:solidFill>
              </a:rPr>
              <a:t>Als</a:t>
            </a:r>
            <a:r>
              <a:rPr lang="en-US" sz="2000" dirty="0">
                <a:solidFill>
                  <a:schemeClr val="bg1"/>
                </a:solidFill>
              </a:rPr>
              <a:t> het minder warm op </a:t>
            </a:r>
            <a:r>
              <a:rPr lang="en-US" sz="2000" dirty="0" err="1">
                <a:solidFill>
                  <a:schemeClr val="bg1"/>
                </a:solidFill>
              </a:rPr>
              <a:t>aarde</a:t>
            </a:r>
            <a:r>
              <a:rPr lang="en-US" sz="2000" dirty="0">
                <a:solidFill>
                  <a:schemeClr val="bg1"/>
                </a:solidFill>
              </a:rPr>
              <a:t> </a:t>
            </a:r>
            <a:r>
              <a:rPr lang="en-US" sz="2000" dirty="0" err="1">
                <a:solidFill>
                  <a:schemeClr val="bg1"/>
                </a:solidFill>
              </a:rPr>
              <a:t>wordt</a:t>
            </a:r>
            <a:r>
              <a:rPr lang="en-US" sz="2000" dirty="0">
                <a:solidFill>
                  <a:schemeClr val="bg1"/>
                </a:solidFill>
              </a:rPr>
              <a:t> </a:t>
            </a:r>
            <a:r>
              <a:rPr lang="en-US" sz="2000" dirty="0" err="1">
                <a:solidFill>
                  <a:schemeClr val="bg1"/>
                </a:solidFill>
              </a:rPr>
              <a:t>zal</a:t>
            </a:r>
            <a:r>
              <a:rPr lang="en-US" sz="2000" dirty="0">
                <a:solidFill>
                  <a:schemeClr val="bg1"/>
                </a:solidFill>
              </a:rPr>
              <a:t> de </a:t>
            </a:r>
            <a:r>
              <a:rPr lang="en-US" sz="2000" dirty="0" err="1">
                <a:solidFill>
                  <a:schemeClr val="bg1"/>
                </a:solidFill>
              </a:rPr>
              <a:t>zeespiegel</a:t>
            </a:r>
            <a:r>
              <a:rPr lang="en-US" sz="2000" dirty="0">
                <a:solidFill>
                  <a:schemeClr val="bg1"/>
                </a:solidFill>
              </a:rPr>
              <a:t> </a:t>
            </a:r>
            <a:r>
              <a:rPr lang="en-US" sz="2000" dirty="0" err="1">
                <a:solidFill>
                  <a:schemeClr val="bg1"/>
                </a:solidFill>
              </a:rPr>
              <a:t>ook</a:t>
            </a:r>
            <a:r>
              <a:rPr lang="en-US" sz="2000" dirty="0">
                <a:solidFill>
                  <a:schemeClr val="bg1"/>
                </a:solidFill>
              </a:rPr>
              <a:t> </a:t>
            </a:r>
            <a:r>
              <a:rPr lang="en-US" sz="2000" dirty="0" err="1">
                <a:solidFill>
                  <a:schemeClr val="bg1"/>
                </a:solidFill>
              </a:rPr>
              <a:t>niet</a:t>
            </a:r>
            <a:r>
              <a:rPr lang="en-US" sz="2000" dirty="0">
                <a:solidFill>
                  <a:schemeClr val="bg1"/>
                </a:solidFill>
              </a:rPr>
              <a:t> </a:t>
            </a:r>
            <a:r>
              <a:rPr lang="en-US" sz="2000" dirty="0" err="1">
                <a:solidFill>
                  <a:schemeClr val="bg1"/>
                </a:solidFill>
              </a:rPr>
              <a:t>te</a:t>
            </a:r>
            <a:r>
              <a:rPr lang="en-US" sz="2000" dirty="0">
                <a:solidFill>
                  <a:schemeClr val="bg1"/>
                </a:solidFill>
              </a:rPr>
              <a:t> </a:t>
            </a:r>
            <a:r>
              <a:rPr lang="en-US" sz="2000" dirty="0" err="1">
                <a:solidFill>
                  <a:schemeClr val="bg1"/>
                </a:solidFill>
              </a:rPr>
              <a:t>veel</a:t>
            </a:r>
            <a:r>
              <a:rPr lang="en-US" sz="2000" dirty="0">
                <a:solidFill>
                  <a:schemeClr val="bg1"/>
                </a:solidFill>
              </a:rPr>
              <a:t> </a:t>
            </a:r>
            <a:r>
              <a:rPr lang="en-US" sz="2000" dirty="0" err="1">
                <a:solidFill>
                  <a:schemeClr val="bg1"/>
                </a:solidFill>
              </a:rPr>
              <a:t>stijgen</a:t>
            </a:r>
            <a:r>
              <a:rPr lang="en-US" sz="2000" dirty="0">
                <a:solidFill>
                  <a:schemeClr val="bg1"/>
                </a:solidFill>
              </a:rPr>
              <a:t>.</a:t>
            </a:r>
          </a:p>
        </p:txBody>
      </p:sp>
      <p:pic>
        <p:nvPicPr>
          <p:cNvPr id="5" name="Tijdelijke aanduiding voor inhoud 4">
            <a:extLst>
              <a:ext uri="{FF2B5EF4-FFF2-40B4-BE49-F238E27FC236}">
                <a16:creationId xmlns:a16="http://schemas.microsoft.com/office/drawing/2014/main" id="{57ABF481-BB0D-43B4-8172-0BB511A69DA9}"/>
              </a:ext>
            </a:extLst>
          </p:cNvPr>
          <p:cNvPicPr>
            <a:picLocks noGrp="1" noChangeAspect="1"/>
          </p:cNvPicPr>
          <p:nvPr>
            <p:ph idx="1"/>
          </p:nvPr>
        </p:nvPicPr>
        <p:blipFill rotWithShape="1">
          <a:blip r:embed="rId2"/>
          <a:srcRect t="401" r="-2" b="-2"/>
          <a:stretch/>
        </p:blipFill>
        <p:spPr>
          <a:xfrm>
            <a:off x="6525453" y="1"/>
            <a:ext cx="5666547" cy="3398024"/>
          </a:xfrm>
          <a:prstGeom prst="rect">
            <a:avLst/>
          </a:prstGeom>
        </p:spPr>
      </p:pic>
      <p:cxnSp>
        <p:nvCxnSpPr>
          <p:cNvPr id="52" name="Straight Connector 14">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Straight Connector 1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AB85AF5D-F0F5-44C9-9FF2-A3621E72ACFE}"/>
              </a:ext>
            </a:extLst>
          </p:cNvPr>
          <p:cNvPicPr>
            <a:picLocks noChangeAspect="1"/>
          </p:cNvPicPr>
          <p:nvPr/>
        </p:nvPicPr>
        <p:blipFill rotWithShape="1">
          <a:blip r:embed="rId3"/>
          <a:srcRect t="3107" r="-1" b="4946"/>
          <a:stretch/>
        </p:blipFill>
        <p:spPr>
          <a:xfrm>
            <a:off x="6522277" y="3398024"/>
            <a:ext cx="5669723" cy="3469076"/>
          </a:xfrm>
          <a:prstGeom prst="rect">
            <a:avLst/>
          </a:prstGeom>
        </p:spPr>
      </p:pic>
    </p:spTree>
    <p:extLst>
      <p:ext uri="{BB962C8B-B14F-4D97-AF65-F5344CB8AC3E}">
        <p14:creationId xmlns:p14="http://schemas.microsoft.com/office/powerpoint/2010/main" val="404585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DDA3B-81DA-4170-8A1B-84CA5EB585FE}"/>
              </a:ext>
            </a:extLst>
          </p:cNvPr>
          <p:cNvSpPr>
            <a:spLocks noGrp="1"/>
          </p:cNvSpPr>
          <p:nvPr>
            <p:ph type="title"/>
          </p:nvPr>
        </p:nvSpPr>
        <p:spPr>
          <a:xfrm>
            <a:off x="6940295" y="1396289"/>
            <a:ext cx="4668257" cy="1325563"/>
          </a:xfrm>
        </p:spPr>
        <p:txBody>
          <a:bodyPr vert="horz" lIns="91440" tIns="45720" rIns="91440" bIns="45720" rtlCol="0" anchor="ctr">
            <a:normAutofit/>
          </a:bodyPr>
          <a:lstStyle/>
          <a:p>
            <a:r>
              <a:rPr lang="en-US" sz="3700" kern="1200">
                <a:solidFill>
                  <a:schemeClr val="tx1"/>
                </a:solidFill>
                <a:latin typeface="+mj-lt"/>
                <a:ea typeface="+mj-ea"/>
                <a:cs typeface="+mj-cs"/>
              </a:rPr>
              <a:t>Planten in droge gebieden laten groeien</a:t>
            </a:r>
          </a:p>
        </p:txBody>
      </p:sp>
      <p:sp>
        <p:nvSpPr>
          <p:cNvPr id="72" name="Freeform: Shape 71">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descr="Afbeelding met buiten, gras, stof, giraf&#10;&#10;Automatisch gegenereerde beschrijving">
            <a:extLst>
              <a:ext uri="{FF2B5EF4-FFF2-40B4-BE49-F238E27FC236}">
                <a16:creationId xmlns:a16="http://schemas.microsoft.com/office/drawing/2014/main" id="{1EC90932-2D52-4466-AB8D-481E4EDDB0DD}"/>
              </a:ext>
            </a:extLst>
          </p:cNvPr>
          <p:cNvPicPr>
            <a:picLocks noChangeAspect="1"/>
          </p:cNvPicPr>
          <p:nvPr/>
        </p:nvPicPr>
        <p:blipFill rotWithShape="1">
          <a:blip r:embed="rId2"/>
          <a:srcRect l="20548" r="23204" b="3"/>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7" name="Afbeelding 6" descr="Afbeelding met voedsel, fruit, tekening, bloem&#10;&#10;Automatisch gegenereerde beschrijving">
            <a:extLst>
              <a:ext uri="{FF2B5EF4-FFF2-40B4-BE49-F238E27FC236}">
                <a16:creationId xmlns:a16="http://schemas.microsoft.com/office/drawing/2014/main" id="{D66225E6-C954-4016-8701-75313D1AFBAC}"/>
              </a:ext>
            </a:extLst>
          </p:cNvPr>
          <p:cNvPicPr>
            <a:picLocks noChangeAspect="1"/>
          </p:cNvPicPr>
          <p:nvPr/>
        </p:nvPicPr>
        <p:blipFill rotWithShape="1">
          <a:blip r:embed="rId3"/>
          <a:srcRect r="-2" b="14733"/>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Tijdelijke aanduiding voor inhoud 4" descr="Afbeelding met tekening&#10;&#10;Automatisch gegenereerde beschrijving">
            <a:extLst>
              <a:ext uri="{FF2B5EF4-FFF2-40B4-BE49-F238E27FC236}">
                <a16:creationId xmlns:a16="http://schemas.microsoft.com/office/drawing/2014/main" id="{0890559B-9548-4F83-BAB4-1FB2F70641EC}"/>
              </a:ext>
            </a:extLst>
          </p:cNvPr>
          <p:cNvPicPr>
            <a:picLocks noGrp="1" noChangeAspect="1"/>
          </p:cNvPicPr>
          <p:nvPr>
            <p:ph idx="1"/>
          </p:nvPr>
        </p:nvPicPr>
        <p:blipFill rotWithShape="1">
          <a:blip r:embed="rId4"/>
          <a:srcRect t="24436" r="-2" b="12180"/>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4" name="Tijdelijke aanduiding voor tekst 3">
            <a:extLst>
              <a:ext uri="{FF2B5EF4-FFF2-40B4-BE49-F238E27FC236}">
                <a16:creationId xmlns:a16="http://schemas.microsoft.com/office/drawing/2014/main" id="{A06EAD0F-0EC1-42BF-9E9C-53D0EF6FD972}"/>
              </a:ext>
            </a:extLst>
          </p:cNvPr>
          <p:cNvSpPr>
            <a:spLocks noGrp="1"/>
          </p:cNvSpPr>
          <p:nvPr>
            <p:ph type="body" sz="half" idx="2"/>
          </p:nvPr>
        </p:nvSpPr>
        <p:spPr>
          <a:xfrm>
            <a:off x="6940296" y="2871982"/>
            <a:ext cx="4668256" cy="3181684"/>
          </a:xfrm>
        </p:spPr>
        <p:txBody>
          <a:bodyPr vert="horz" lIns="91440" tIns="45720" rIns="91440" bIns="45720" rtlCol="0" anchor="t">
            <a:normAutofit/>
          </a:bodyPr>
          <a:lstStyle/>
          <a:p>
            <a:pPr indent="-228600">
              <a:spcAft>
                <a:spcPts val="800"/>
              </a:spcAft>
              <a:buFont typeface="Arial" panose="020B0604020202020204" pitchFamily="34" charset="0"/>
              <a:buChar char="•"/>
            </a:pPr>
            <a:r>
              <a:rPr lang="en-US" sz="1300">
                <a:effectLst/>
              </a:rPr>
              <a:t>de Growboxx plant cocoon</a:t>
            </a:r>
          </a:p>
          <a:p>
            <a:pPr indent="-228600">
              <a:spcAft>
                <a:spcPts val="800"/>
              </a:spcAft>
              <a:buFont typeface="Arial" panose="020B0604020202020204" pitchFamily="34" charset="0"/>
              <a:buChar char="•"/>
            </a:pPr>
            <a:r>
              <a:rPr lang="en-US" sz="1300">
                <a:effectLst/>
              </a:rPr>
              <a:t>Het moet diep in de grond wel vruchtig zijn</a:t>
            </a:r>
          </a:p>
          <a:p>
            <a:pPr indent="-228600">
              <a:spcAft>
                <a:spcPts val="800"/>
              </a:spcAft>
              <a:buFont typeface="Arial" panose="020B0604020202020204" pitchFamily="34" charset="0"/>
              <a:buChar char="•"/>
            </a:pPr>
            <a:r>
              <a:rPr lang="en-US" sz="1300">
                <a:effectLst/>
              </a:rPr>
              <a:t>Je zou ook andere manieren kunnen gebruiken, maar boeren lieten eerst gewoon een slang beetje open en dan kwam er water, maar je gebruikte niet veel. Maar als je de kraan dicht draaide en het is heel warm en droog gaat ie dood. Omdat de plant de hele tijd water van boven krijgt gaan de wortels boven groeien. Dus je moet hem weinig water geven net genoeg om te overleven waardoor de wortels zelf opzoek gaan naar meer en dus diep in de grond gaan groeien waar het wel vochtig is. Daardoor kan het overleven in de droogte en heb je heel weinig water gebruikt. Op die manier zou je met dezelfde hoeveelheid water zelfs 7.500 bomen kunnen planten in plaats van 1.</a:t>
            </a:r>
          </a:p>
          <a:p>
            <a:pPr indent="-228600">
              <a:buFont typeface="Arial" panose="020B0604020202020204" pitchFamily="34" charset="0"/>
              <a:buChar char="•"/>
            </a:pPr>
            <a:endParaRPr lang="en-US" sz="1300"/>
          </a:p>
        </p:txBody>
      </p:sp>
    </p:spTree>
    <p:extLst>
      <p:ext uri="{BB962C8B-B14F-4D97-AF65-F5344CB8AC3E}">
        <p14:creationId xmlns:p14="http://schemas.microsoft.com/office/powerpoint/2010/main" val="262575414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A612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487429D-03EE-4701-8F4F-DAD221063352}"/>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4400" b="1">
                <a:solidFill>
                  <a:srgbClr val="FFFFFF"/>
                </a:solidFill>
              </a:rPr>
              <a:t>Huizen in de lengte bouwen.</a:t>
            </a:r>
          </a:p>
        </p:txBody>
      </p:sp>
      <p:pic>
        <p:nvPicPr>
          <p:cNvPr id="6" name="Afbeelding 5" descr="Afbeelding met buiten, gebouw, gras, straat&#10;&#10;Automatisch gegenereerde beschrijving">
            <a:extLst>
              <a:ext uri="{FF2B5EF4-FFF2-40B4-BE49-F238E27FC236}">
                <a16:creationId xmlns:a16="http://schemas.microsoft.com/office/drawing/2014/main" id="{D2FF64A9-7CA6-49E9-8886-5D91BB0FF00D}"/>
              </a:ext>
            </a:extLst>
          </p:cNvPr>
          <p:cNvPicPr>
            <a:picLocks noChangeAspect="1"/>
          </p:cNvPicPr>
          <p:nvPr/>
        </p:nvPicPr>
        <p:blipFill rotWithShape="1">
          <a:blip r:embed="rId2"/>
          <a:srcRect l="2033" r="3" b="3"/>
          <a:stretch/>
        </p:blipFill>
        <p:spPr>
          <a:xfrm>
            <a:off x="327547" y="2454903"/>
            <a:ext cx="7058306" cy="4080254"/>
          </a:xfrm>
          <a:prstGeom prst="rect">
            <a:avLst/>
          </a:prstGeom>
        </p:spPr>
      </p:pic>
      <p:sp>
        <p:nvSpPr>
          <p:cNvPr id="41"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tekst 3">
            <a:extLst>
              <a:ext uri="{FF2B5EF4-FFF2-40B4-BE49-F238E27FC236}">
                <a16:creationId xmlns:a16="http://schemas.microsoft.com/office/drawing/2014/main" id="{D4BC6E73-0C49-44B0-AEFD-4311E18CF912}"/>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r>
              <a:rPr lang="en-US" sz="1300" b="1" dirty="0">
                <a:solidFill>
                  <a:srgbClr val="FFFFFF"/>
                </a:solidFill>
              </a:rPr>
              <a:t>Er </a:t>
            </a:r>
            <a:r>
              <a:rPr lang="en-US" sz="1300" b="1" dirty="0" err="1">
                <a:solidFill>
                  <a:srgbClr val="FFFFFF"/>
                </a:solidFill>
              </a:rPr>
              <a:t>komen</a:t>
            </a:r>
            <a:r>
              <a:rPr lang="en-US" sz="1300" b="1" dirty="0">
                <a:solidFill>
                  <a:srgbClr val="FFFFFF"/>
                </a:solidFill>
              </a:rPr>
              <a:t> </a:t>
            </a:r>
            <a:r>
              <a:rPr lang="en-US" sz="1300" b="1" dirty="0" err="1">
                <a:solidFill>
                  <a:srgbClr val="FFFFFF"/>
                </a:solidFill>
              </a:rPr>
              <a:t>meer</a:t>
            </a:r>
            <a:r>
              <a:rPr lang="en-US" sz="1300" b="1" dirty="0">
                <a:solidFill>
                  <a:srgbClr val="FFFFFF"/>
                </a:solidFill>
              </a:rPr>
              <a:t> </a:t>
            </a:r>
            <a:r>
              <a:rPr lang="en-US" sz="1300" b="1" dirty="0" err="1">
                <a:solidFill>
                  <a:srgbClr val="FFFFFF"/>
                </a:solidFill>
              </a:rPr>
              <a:t>mensen</a:t>
            </a:r>
            <a:r>
              <a:rPr lang="en-US" sz="1300" b="1" dirty="0">
                <a:solidFill>
                  <a:srgbClr val="FFFFFF"/>
                </a:solidFill>
              </a:rPr>
              <a:t> op </a:t>
            </a:r>
            <a:r>
              <a:rPr lang="en-US" sz="1300" b="1" dirty="0" err="1">
                <a:solidFill>
                  <a:srgbClr val="FFFFFF"/>
                </a:solidFill>
              </a:rPr>
              <a:t>aarde</a:t>
            </a:r>
            <a:r>
              <a:rPr lang="en-US" sz="1300" b="1" dirty="0">
                <a:solidFill>
                  <a:srgbClr val="FFFFFF"/>
                </a:solidFill>
              </a:rPr>
              <a:t> die </a:t>
            </a:r>
            <a:r>
              <a:rPr lang="en-US" sz="1300" b="1" dirty="0" err="1">
                <a:solidFill>
                  <a:srgbClr val="FFFFFF"/>
                </a:solidFill>
              </a:rPr>
              <a:t>een</a:t>
            </a:r>
            <a:r>
              <a:rPr lang="en-US" sz="1300" b="1" dirty="0">
                <a:solidFill>
                  <a:srgbClr val="FFFFFF"/>
                </a:solidFill>
              </a:rPr>
              <a:t> huis </a:t>
            </a:r>
            <a:r>
              <a:rPr lang="en-US" sz="1300" b="1" dirty="0" err="1">
                <a:solidFill>
                  <a:srgbClr val="FFFFFF"/>
                </a:solidFill>
              </a:rPr>
              <a:t>nodig</a:t>
            </a:r>
            <a:r>
              <a:rPr lang="en-US" sz="1300" b="1" dirty="0">
                <a:solidFill>
                  <a:srgbClr val="FFFFFF"/>
                </a:solidFill>
              </a:rPr>
              <a:t> </a:t>
            </a:r>
            <a:r>
              <a:rPr lang="en-US" sz="1300" b="1" dirty="0" err="1">
                <a:solidFill>
                  <a:srgbClr val="FFFFFF"/>
                </a:solidFill>
              </a:rPr>
              <a:t>hebben</a:t>
            </a:r>
            <a:r>
              <a:rPr lang="en-US" sz="1300" b="1" dirty="0">
                <a:solidFill>
                  <a:srgbClr val="FFFFFF"/>
                </a:solidFill>
              </a:rPr>
              <a:t>. Die </a:t>
            </a:r>
            <a:r>
              <a:rPr lang="en-US" sz="1300" b="1" dirty="0" err="1">
                <a:solidFill>
                  <a:srgbClr val="FFFFFF"/>
                </a:solidFill>
              </a:rPr>
              <a:t>willen</a:t>
            </a:r>
            <a:r>
              <a:rPr lang="en-US" sz="1300" b="1" dirty="0">
                <a:solidFill>
                  <a:srgbClr val="FFFFFF"/>
                </a:solidFill>
              </a:rPr>
              <a:t> </a:t>
            </a:r>
            <a:r>
              <a:rPr lang="en-US" sz="1300" b="1" dirty="0" err="1">
                <a:solidFill>
                  <a:srgbClr val="FFFFFF"/>
                </a:solidFill>
              </a:rPr>
              <a:t>niet</a:t>
            </a:r>
            <a:r>
              <a:rPr lang="en-US" sz="1300" b="1" dirty="0">
                <a:solidFill>
                  <a:srgbClr val="FFFFFF"/>
                </a:solidFill>
              </a:rPr>
              <a:t> </a:t>
            </a:r>
            <a:r>
              <a:rPr lang="en-US" sz="1300" b="1" dirty="0" err="1">
                <a:solidFill>
                  <a:srgbClr val="FFFFFF"/>
                </a:solidFill>
              </a:rPr>
              <a:t>altijd</a:t>
            </a:r>
            <a:r>
              <a:rPr lang="en-US" sz="1300" b="1" dirty="0">
                <a:solidFill>
                  <a:srgbClr val="FFFFFF"/>
                </a:solidFill>
              </a:rPr>
              <a:t> in </a:t>
            </a:r>
            <a:r>
              <a:rPr lang="en-US" sz="1300" b="1" dirty="0" err="1">
                <a:solidFill>
                  <a:srgbClr val="FFFFFF"/>
                </a:solidFill>
              </a:rPr>
              <a:t>een</a:t>
            </a:r>
            <a:r>
              <a:rPr lang="en-US" sz="1300" b="1" dirty="0">
                <a:solidFill>
                  <a:srgbClr val="FFFFFF"/>
                </a:solidFill>
              </a:rPr>
              <a:t> flat </a:t>
            </a:r>
            <a:r>
              <a:rPr lang="en-US" sz="1300" b="1" dirty="0" err="1">
                <a:solidFill>
                  <a:srgbClr val="FFFFFF"/>
                </a:solidFill>
              </a:rPr>
              <a:t>wonen</a:t>
            </a:r>
            <a:r>
              <a:rPr lang="en-US" sz="1300" b="1" dirty="0">
                <a:solidFill>
                  <a:srgbClr val="FFFFFF"/>
                </a:solidFill>
              </a:rPr>
              <a:t> </a:t>
            </a:r>
            <a:r>
              <a:rPr lang="en-US" sz="1300" b="1" dirty="0" err="1">
                <a:solidFill>
                  <a:srgbClr val="FFFFFF"/>
                </a:solidFill>
              </a:rPr>
              <a:t>daarvoor</a:t>
            </a:r>
            <a:r>
              <a:rPr lang="en-US" sz="1300" b="1" dirty="0">
                <a:solidFill>
                  <a:srgbClr val="FFFFFF"/>
                </a:solidFill>
              </a:rPr>
              <a:t> </a:t>
            </a:r>
            <a:r>
              <a:rPr lang="en-US" sz="1300" b="1" dirty="0" err="1">
                <a:solidFill>
                  <a:srgbClr val="FFFFFF"/>
                </a:solidFill>
              </a:rPr>
              <a:t>zou</a:t>
            </a:r>
            <a:r>
              <a:rPr lang="en-US" sz="1300" b="1" dirty="0">
                <a:solidFill>
                  <a:srgbClr val="FFFFFF"/>
                </a:solidFill>
              </a:rPr>
              <a:t> je </a:t>
            </a:r>
            <a:r>
              <a:rPr lang="en-US" sz="1300" b="1" dirty="0" err="1">
                <a:solidFill>
                  <a:srgbClr val="FFFFFF"/>
                </a:solidFill>
              </a:rPr>
              <a:t>dus</a:t>
            </a:r>
            <a:r>
              <a:rPr lang="en-US" sz="1300" b="1" dirty="0">
                <a:solidFill>
                  <a:srgbClr val="FFFFFF"/>
                </a:solidFill>
              </a:rPr>
              <a:t> </a:t>
            </a:r>
            <a:r>
              <a:rPr lang="en-US" sz="1300" b="1" dirty="0" err="1">
                <a:solidFill>
                  <a:srgbClr val="FFFFFF"/>
                </a:solidFill>
              </a:rPr>
              <a:t>huizen</a:t>
            </a:r>
            <a:r>
              <a:rPr lang="en-US" sz="1300" b="1" dirty="0">
                <a:solidFill>
                  <a:srgbClr val="FFFFFF"/>
                </a:solidFill>
              </a:rPr>
              <a:t> in de </a:t>
            </a:r>
            <a:r>
              <a:rPr lang="en-US" sz="1300" b="1" dirty="0" err="1">
                <a:solidFill>
                  <a:srgbClr val="FFFFFF"/>
                </a:solidFill>
              </a:rPr>
              <a:t>lengte</a:t>
            </a:r>
            <a:r>
              <a:rPr lang="en-US" sz="1300" b="1" dirty="0">
                <a:solidFill>
                  <a:srgbClr val="FFFFFF"/>
                </a:solidFill>
              </a:rPr>
              <a:t> </a:t>
            </a:r>
            <a:r>
              <a:rPr lang="en-US" sz="1300" b="1" dirty="0" err="1">
                <a:solidFill>
                  <a:srgbClr val="FFFFFF"/>
                </a:solidFill>
              </a:rPr>
              <a:t>kunnen</a:t>
            </a:r>
            <a:r>
              <a:rPr lang="en-US" sz="1300" b="1" dirty="0">
                <a:solidFill>
                  <a:srgbClr val="FFFFFF"/>
                </a:solidFill>
              </a:rPr>
              <a:t> </a:t>
            </a:r>
            <a:r>
              <a:rPr lang="en-US" sz="1300" b="1" dirty="0" err="1">
                <a:solidFill>
                  <a:srgbClr val="FFFFFF"/>
                </a:solidFill>
              </a:rPr>
              <a:t>bouwen</a:t>
            </a:r>
            <a:r>
              <a:rPr lang="en-US" sz="1300" b="1" dirty="0">
                <a:solidFill>
                  <a:srgbClr val="FFFFFF"/>
                </a:solidFill>
              </a:rPr>
              <a:t>.</a:t>
            </a:r>
          </a:p>
          <a:p>
            <a:pPr indent="-228600">
              <a:buFont typeface="Arial" panose="020B0604020202020204" pitchFamily="34" charset="0"/>
              <a:buChar char="•"/>
            </a:pPr>
            <a:r>
              <a:rPr lang="en-US" sz="1300" b="1" dirty="0">
                <a:solidFill>
                  <a:srgbClr val="FFFFFF"/>
                </a:solidFill>
              </a:rPr>
              <a:t>De </a:t>
            </a:r>
            <a:r>
              <a:rPr lang="en-US" sz="1300" b="1" dirty="0" err="1">
                <a:solidFill>
                  <a:srgbClr val="FFFFFF"/>
                </a:solidFill>
              </a:rPr>
              <a:t>gebouwen</a:t>
            </a:r>
            <a:r>
              <a:rPr lang="en-US" sz="1300" b="1" dirty="0">
                <a:solidFill>
                  <a:srgbClr val="FFFFFF"/>
                </a:solidFill>
              </a:rPr>
              <a:t> </a:t>
            </a:r>
            <a:r>
              <a:rPr lang="en-US" sz="1300" b="1" dirty="0" err="1">
                <a:solidFill>
                  <a:srgbClr val="FFFFFF"/>
                </a:solidFill>
              </a:rPr>
              <a:t>zijn</a:t>
            </a:r>
            <a:r>
              <a:rPr lang="en-US" sz="1300" b="1" dirty="0">
                <a:solidFill>
                  <a:srgbClr val="FFFFFF"/>
                </a:solidFill>
              </a:rPr>
              <a:t> </a:t>
            </a:r>
            <a:r>
              <a:rPr lang="en-US" sz="1300" b="1" dirty="0" err="1">
                <a:solidFill>
                  <a:srgbClr val="FFFFFF"/>
                </a:solidFill>
              </a:rPr>
              <a:t>hoger</a:t>
            </a:r>
            <a:r>
              <a:rPr lang="en-US" sz="1300" b="1" dirty="0">
                <a:solidFill>
                  <a:srgbClr val="FFFFFF"/>
                </a:solidFill>
              </a:rPr>
              <a:t> </a:t>
            </a:r>
            <a:r>
              <a:rPr lang="en-US" sz="1300" b="1" dirty="0" err="1">
                <a:solidFill>
                  <a:srgbClr val="FFFFFF"/>
                </a:solidFill>
              </a:rPr>
              <a:t>dus</a:t>
            </a:r>
            <a:r>
              <a:rPr lang="en-US" sz="1300" b="1" dirty="0">
                <a:solidFill>
                  <a:srgbClr val="FFFFFF"/>
                </a:solidFill>
              </a:rPr>
              <a:t> </a:t>
            </a:r>
            <a:r>
              <a:rPr lang="en-US" sz="1300" b="1" dirty="0" err="1">
                <a:solidFill>
                  <a:srgbClr val="FFFFFF"/>
                </a:solidFill>
              </a:rPr>
              <a:t>kun</a:t>
            </a:r>
            <a:r>
              <a:rPr lang="en-US" sz="1300" b="1" dirty="0">
                <a:solidFill>
                  <a:srgbClr val="FFFFFF"/>
                </a:solidFill>
              </a:rPr>
              <a:t> je </a:t>
            </a:r>
            <a:r>
              <a:rPr lang="en-US" sz="1300" b="1" dirty="0" err="1">
                <a:solidFill>
                  <a:srgbClr val="FFFFFF"/>
                </a:solidFill>
              </a:rPr>
              <a:t>aan</a:t>
            </a:r>
            <a:r>
              <a:rPr lang="en-US" sz="1300" b="1" dirty="0">
                <a:solidFill>
                  <a:srgbClr val="FFFFFF"/>
                </a:solidFill>
              </a:rPr>
              <a:t> de </a:t>
            </a:r>
            <a:r>
              <a:rPr lang="en-US" sz="1300" b="1" dirty="0" err="1">
                <a:solidFill>
                  <a:srgbClr val="FFFFFF"/>
                </a:solidFill>
              </a:rPr>
              <a:t>zijkant</a:t>
            </a:r>
            <a:r>
              <a:rPr lang="en-US" sz="1300" b="1" dirty="0">
                <a:solidFill>
                  <a:srgbClr val="FFFFFF"/>
                </a:solidFill>
              </a:rPr>
              <a:t> </a:t>
            </a:r>
            <a:r>
              <a:rPr lang="en-US" sz="1300" b="1" dirty="0" err="1">
                <a:solidFill>
                  <a:srgbClr val="FFFFFF"/>
                </a:solidFill>
              </a:rPr>
              <a:t>meer</a:t>
            </a:r>
            <a:r>
              <a:rPr lang="en-US" sz="1300" b="1" dirty="0">
                <a:solidFill>
                  <a:srgbClr val="FFFFFF"/>
                </a:solidFill>
              </a:rPr>
              <a:t> </a:t>
            </a:r>
            <a:r>
              <a:rPr lang="en-US" sz="1300" b="1" dirty="0" err="1">
                <a:solidFill>
                  <a:srgbClr val="FFFFFF"/>
                </a:solidFill>
              </a:rPr>
              <a:t>zonnepanelen</a:t>
            </a:r>
            <a:r>
              <a:rPr lang="en-US" sz="1300" b="1" dirty="0">
                <a:solidFill>
                  <a:srgbClr val="FFFFFF"/>
                </a:solidFill>
              </a:rPr>
              <a:t> </a:t>
            </a:r>
            <a:r>
              <a:rPr lang="en-US" sz="1300" b="1" dirty="0" err="1">
                <a:solidFill>
                  <a:srgbClr val="FFFFFF"/>
                </a:solidFill>
              </a:rPr>
              <a:t>plaatsen</a:t>
            </a:r>
            <a:r>
              <a:rPr lang="en-US" sz="1300" b="1" dirty="0">
                <a:solidFill>
                  <a:srgbClr val="FFFFFF"/>
                </a:solidFill>
              </a:rPr>
              <a:t>. </a:t>
            </a:r>
            <a:r>
              <a:rPr lang="en-US" sz="1300" b="1" dirty="0" err="1">
                <a:solidFill>
                  <a:srgbClr val="FFFFFF"/>
                </a:solidFill>
              </a:rPr>
              <a:t>Als</a:t>
            </a:r>
            <a:r>
              <a:rPr lang="en-US" sz="1300" b="1" dirty="0">
                <a:solidFill>
                  <a:srgbClr val="FFFFFF"/>
                </a:solidFill>
              </a:rPr>
              <a:t> je </a:t>
            </a:r>
            <a:r>
              <a:rPr lang="en-US" sz="1300" b="1" dirty="0" err="1">
                <a:solidFill>
                  <a:srgbClr val="FFFFFF"/>
                </a:solidFill>
              </a:rPr>
              <a:t>kleur</a:t>
            </a:r>
            <a:r>
              <a:rPr lang="en-US" sz="1300" b="1" dirty="0">
                <a:solidFill>
                  <a:srgbClr val="FFFFFF"/>
                </a:solidFill>
              </a:rPr>
              <a:t> </a:t>
            </a:r>
            <a:r>
              <a:rPr lang="en-US" sz="1300" b="1" dirty="0" err="1">
                <a:solidFill>
                  <a:srgbClr val="FFFFFF"/>
                </a:solidFill>
              </a:rPr>
              <a:t>niet</a:t>
            </a:r>
            <a:r>
              <a:rPr lang="en-US" sz="1300" b="1" dirty="0">
                <a:solidFill>
                  <a:srgbClr val="FFFFFF"/>
                </a:solidFill>
              </a:rPr>
              <a:t> </a:t>
            </a:r>
            <a:r>
              <a:rPr lang="en-US" sz="1300" b="1" dirty="0" err="1">
                <a:solidFill>
                  <a:srgbClr val="FFFFFF"/>
                </a:solidFill>
              </a:rPr>
              <a:t>mooi</a:t>
            </a:r>
            <a:r>
              <a:rPr lang="en-US" sz="1300" b="1" dirty="0">
                <a:solidFill>
                  <a:srgbClr val="FFFFFF"/>
                </a:solidFill>
              </a:rPr>
              <a:t> </a:t>
            </a:r>
            <a:r>
              <a:rPr lang="en-US" sz="1300" b="1" dirty="0" err="1">
                <a:solidFill>
                  <a:srgbClr val="FFFFFF"/>
                </a:solidFill>
              </a:rPr>
              <a:t>vind</a:t>
            </a:r>
            <a:r>
              <a:rPr lang="en-US" sz="1300" b="1" dirty="0">
                <a:solidFill>
                  <a:srgbClr val="FFFFFF"/>
                </a:solidFill>
              </a:rPr>
              <a:t> </a:t>
            </a:r>
            <a:r>
              <a:rPr lang="en-US" sz="1300" b="1" dirty="0" err="1">
                <a:solidFill>
                  <a:srgbClr val="FFFFFF"/>
                </a:solidFill>
              </a:rPr>
              <a:t>zou</a:t>
            </a:r>
            <a:r>
              <a:rPr lang="en-US" sz="1300" b="1" dirty="0">
                <a:solidFill>
                  <a:srgbClr val="FFFFFF"/>
                </a:solidFill>
              </a:rPr>
              <a:t> je hem met </a:t>
            </a:r>
            <a:r>
              <a:rPr lang="en-US" sz="1300" b="1" dirty="0" err="1">
                <a:solidFill>
                  <a:srgbClr val="FFFFFF"/>
                </a:solidFill>
              </a:rPr>
              <a:t>een</a:t>
            </a:r>
            <a:r>
              <a:rPr lang="en-US" sz="1300" b="1" dirty="0">
                <a:solidFill>
                  <a:srgbClr val="FFFFFF"/>
                </a:solidFill>
              </a:rPr>
              <a:t> </a:t>
            </a:r>
            <a:r>
              <a:rPr lang="en-US" sz="1300" b="1" dirty="0" err="1">
                <a:solidFill>
                  <a:srgbClr val="FFFFFF"/>
                </a:solidFill>
              </a:rPr>
              <a:t>bakstenenpatroon</a:t>
            </a:r>
            <a:r>
              <a:rPr lang="en-US" sz="1300" b="1" dirty="0">
                <a:solidFill>
                  <a:srgbClr val="FFFFFF"/>
                </a:solidFill>
              </a:rPr>
              <a:t> </a:t>
            </a:r>
            <a:r>
              <a:rPr lang="en-US" sz="1300" b="1" dirty="0" err="1">
                <a:solidFill>
                  <a:srgbClr val="FFFFFF"/>
                </a:solidFill>
              </a:rPr>
              <a:t>kunnen</a:t>
            </a:r>
            <a:r>
              <a:rPr lang="en-US" sz="1300" b="1" dirty="0">
                <a:solidFill>
                  <a:srgbClr val="FFFFFF"/>
                </a:solidFill>
              </a:rPr>
              <a:t> </a:t>
            </a:r>
            <a:r>
              <a:rPr lang="en-US" sz="1300" b="1" dirty="0" err="1">
                <a:solidFill>
                  <a:srgbClr val="FFFFFF"/>
                </a:solidFill>
              </a:rPr>
              <a:t>kopen</a:t>
            </a:r>
            <a:r>
              <a:rPr lang="en-US" sz="1300" b="1" dirty="0">
                <a:solidFill>
                  <a:srgbClr val="FFFFFF"/>
                </a:solidFill>
              </a:rPr>
              <a:t>. Het </a:t>
            </a:r>
            <a:r>
              <a:rPr lang="en-US" sz="1300" b="1" dirty="0" err="1">
                <a:solidFill>
                  <a:srgbClr val="FFFFFF"/>
                </a:solidFill>
              </a:rPr>
              <a:t>wordt</a:t>
            </a:r>
            <a:r>
              <a:rPr lang="en-US" sz="1300" b="1" dirty="0">
                <a:solidFill>
                  <a:srgbClr val="FFFFFF"/>
                </a:solidFill>
              </a:rPr>
              <a:t> </a:t>
            </a:r>
            <a:r>
              <a:rPr lang="en-US" sz="1300" b="1" dirty="0" err="1">
                <a:solidFill>
                  <a:srgbClr val="FFFFFF"/>
                </a:solidFill>
              </a:rPr>
              <a:t>toch</a:t>
            </a:r>
            <a:r>
              <a:rPr lang="en-US" sz="1300" b="1" dirty="0">
                <a:solidFill>
                  <a:srgbClr val="FFFFFF"/>
                </a:solidFill>
              </a:rPr>
              <a:t> warmer op </a:t>
            </a:r>
            <a:r>
              <a:rPr lang="en-US" sz="1300" b="1" dirty="0" err="1">
                <a:solidFill>
                  <a:srgbClr val="FFFFFF"/>
                </a:solidFill>
              </a:rPr>
              <a:t>aarde</a:t>
            </a:r>
            <a:r>
              <a:rPr lang="en-US" sz="1300" b="1" dirty="0">
                <a:solidFill>
                  <a:srgbClr val="FFFFFF"/>
                </a:solidFill>
              </a:rPr>
              <a:t> </a:t>
            </a:r>
            <a:r>
              <a:rPr lang="en-US" sz="1300" b="1" dirty="0" err="1">
                <a:solidFill>
                  <a:srgbClr val="FFFFFF"/>
                </a:solidFill>
              </a:rPr>
              <a:t>dus</a:t>
            </a:r>
            <a:r>
              <a:rPr lang="en-US" sz="1300" b="1" dirty="0">
                <a:solidFill>
                  <a:srgbClr val="FFFFFF"/>
                </a:solidFill>
              </a:rPr>
              <a:t> </a:t>
            </a:r>
            <a:r>
              <a:rPr lang="en-US" sz="1300" b="1" dirty="0" err="1">
                <a:solidFill>
                  <a:srgbClr val="FFFFFF"/>
                </a:solidFill>
              </a:rPr>
              <a:t>waarom</a:t>
            </a:r>
            <a:r>
              <a:rPr lang="en-US" sz="1300" b="1" dirty="0">
                <a:solidFill>
                  <a:srgbClr val="FFFFFF"/>
                </a:solidFill>
              </a:rPr>
              <a:t> </a:t>
            </a:r>
            <a:r>
              <a:rPr lang="en-US" sz="1300" b="1" dirty="0" err="1">
                <a:solidFill>
                  <a:srgbClr val="FFFFFF"/>
                </a:solidFill>
              </a:rPr>
              <a:t>gewoon</a:t>
            </a:r>
            <a:r>
              <a:rPr lang="en-US" sz="1300" b="1" dirty="0">
                <a:solidFill>
                  <a:srgbClr val="FFFFFF"/>
                </a:solidFill>
              </a:rPr>
              <a:t> </a:t>
            </a:r>
            <a:r>
              <a:rPr lang="en-US" sz="1300" b="1" dirty="0" err="1">
                <a:solidFill>
                  <a:srgbClr val="FFFFFF"/>
                </a:solidFill>
              </a:rPr>
              <a:t>daar</a:t>
            </a:r>
            <a:r>
              <a:rPr lang="en-US" sz="1300" b="1" dirty="0">
                <a:solidFill>
                  <a:srgbClr val="FFFFFF"/>
                </a:solidFill>
              </a:rPr>
              <a:t> </a:t>
            </a:r>
            <a:r>
              <a:rPr lang="en-US" sz="1300" b="1" dirty="0" err="1">
                <a:solidFill>
                  <a:srgbClr val="FFFFFF"/>
                </a:solidFill>
              </a:rPr>
              <a:t>niet</a:t>
            </a:r>
            <a:r>
              <a:rPr lang="en-US" sz="1300" b="1" dirty="0">
                <a:solidFill>
                  <a:srgbClr val="FFFFFF"/>
                </a:solidFill>
              </a:rPr>
              <a:t> </a:t>
            </a:r>
            <a:r>
              <a:rPr lang="en-US" sz="1300" b="1" dirty="0" err="1">
                <a:solidFill>
                  <a:srgbClr val="FFFFFF"/>
                </a:solidFill>
              </a:rPr>
              <a:t>gebruik</a:t>
            </a:r>
            <a:r>
              <a:rPr lang="en-US" sz="1300" b="1" dirty="0">
                <a:solidFill>
                  <a:srgbClr val="FFFFFF"/>
                </a:solidFill>
              </a:rPr>
              <a:t> van </a:t>
            </a:r>
            <a:r>
              <a:rPr lang="en-US" sz="1300" b="1" dirty="0" err="1">
                <a:solidFill>
                  <a:srgbClr val="FFFFFF"/>
                </a:solidFill>
              </a:rPr>
              <a:t>maken</a:t>
            </a:r>
            <a:r>
              <a:rPr lang="en-US" sz="1300" b="1" dirty="0">
                <a:solidFill>
                  <a:srgbClr val="FFFFFF"/>
                </a:solidFill>
              </a:rPr>
              <a:t>.</a:t>
            </a:r>
          </a:p>
          <a:p>
            <a:pPr indent="-228600">
              <a:buFont typeface="Arial" panose="020B0604020202020204" pitchFamily="34" charset="0"/>
              <a:buChar char="•"/>
            </a:pPr>
            <a:r>
              <a:rPr lang="en-US" sz="1300" b="1" dirty="0">
                <a:solidFill>
                  <a:srgbClr val="FFFFFF"/>
                </a:solidFill>
              </a:rPr>
              <a:t>Op het dak </a:t>
            </a:r>
            <a:r>
              <a:rPr lang="en-US" sz="1300" b="1" dirty="0" err="1">
                <a:solidFill>
                  <a:srgbClr val="FFFFFF"/>
                </a:solidFill>
              </a:rPr>
              <a:t>kun</a:t>
            </a:r>
            <a:r>
              <a:rPr lang="en-US" sz="1300" b="1" dirty="0">
                <a:solidFill>
                  <a:srgbClr val="FFFFFF"/>
                </a:solidFill>
              </a:rPr>
              <a:t> je dan </a:t>
            </a:r>
            <a:r>
              <a:rPr lang="en-US" sz="1300" b="1" dirty="0" err="1">
                <a:solidFill>
                  <a:srgbClr val="FFFFFF"/>
                </a:solidFill>
              </a:rPr>
              <a:t>een</a:t>
            </a:r>
            <a:r>
              <a:rPr lang="en-US" sz="1300" b="1" dirty="0">
                <a:solidFill>
                  <a:srgbClr val="FFFFFF"/>
                </a:solidFill>
              </a:rPr>
              <a:t> eigen </a:t>
            </a:r>
            <a:r>
              <a:rPr lang="en-US" sz="1300" b="1" dirty="0" err="1">
                <a:solidFill>
                  <a:srgbClr val="FFFFFF"/>
                </a:solidFill>
              </a:rPr>
              <a:t>tuintje</a:t>
            </a:r>
            <a:r>
              <a:rPr lang="en-US" sz="1300" b="1" dirty="0">
                <a:solidFill>
                  <a:srgbClr val="FFFFFF"/>
                </a:solidFill>
              </a:rPr>
              <a:t> </a:t>
            </a:r>
            <a:r>
              <a:rPr lang="en-US" sz="1300" b="1" dirty="0" err="1">
                <a:solidFill>
                  <a:srgbClr val="FFFFFF"/>
                </a:solidFill>
              </a:rPr>
              <a:t>aanleggen</a:t>
            </a:r>
            <a:r>
              <a:rPr lang="en-US" sz="1300" b="1" dirty="0">
                <a:solidFill>
                  <a:srgbClr val="FFFFFF"/>
                </a:solidFill>
              </a:rPr>
              <a:t>. </a:t>
            </a:r>
            <a:r>
              <a:rPr lang="en-US" sz="1300" b="1" dirty="0" err="1">
                <a:solidFill>
                  <a:srgbClr val="FFFFFF"/>
                </a:solidFill>
              </a:rPr>
              <a:t>Een</a:t>
            </a:r>
            <a:r>
              <a:rPr lang="en-US" sz="1300" b="1" dirty="0">
                <a:solidFill>
                  <a:srgbClr val="FFFFFF"/>
                </a:solidFill>
              </a:rPr>
              <a:t> </a:t>
            </a:r>
            <a:r>
              <a:rPr lang="en-US" sz="1300" b="1" dirty="0" err="1">
                <a:solidFill>
                  <a:srgbClr val="FFFFFF"/>
                </a:solidFill>
              </a:rPr>
              <a:t>beplante</a:t>
            </a:r>
            <a:r>
              <a:rPr lang="en-US" sz="1300" b="1" dirty="0">
                <a:solidFill>
                  <a:srgbClr val="FFFFFF"/>
                </a:solidFill>
              </a:rPr>
              <a:t> dak </a:t>
            </a:r>
            <a:r>
              <a:rPr lang="en-US" sz="1300" b="1" dirty="0" err="1">
                <a:solidFill>
                  <a:srgbClr val="FFFFFF"/>
                </a:solidFill>
              </a:rPr>
              <a:t>laat</a:t>
            </a:r>
            <a:r>
              <a:rPr lang="en-US" sz="1300" b="1" dirty="0">
                <a:solidFill>
                  <a:srgbClr val="FFFFFF"/>
                </a:solidFill>
              </a:rPr>
              <a:t> minder </a:t>
            </a:r>
            <a:r>
              <a:rPr lang="en-US" sz="1300" b="1" dirty="0" err="1">
                <a:solidFill>
                  <a:srgbClr val="FFFFFF"/>
                </a:solidFill>
              </a:rPr>
              <a:t>regenwater</a:t>
            </a:r>
            <a:r>
              <a:rPr lang="en-US" sz="1300" b="1" dirty="0">
                <a:solidFill>
                  <a:srgbClr val="FFFFFF"/>
                </a:solidFill>
              </a:rPr>
              <a:t> door(minder last van </a:t>
            </a:r>
            <a:r>
              <a:rPr lang="en-US" sz="1300" b="1" dirty="0" err="1">
                <a:solidFill>
                  <a:srgbClr val="FFFFFF"/>
                </a:solidFill>
              </a:rPr>
              <a:t>lekkage</a:t>
            </a:r>
            <a:r>
              <a:rPr lang="en-US" sz="1300" b="1" dirty="0">
                <a:solidFill>
                  <a:srgbClr val="FFFFFF"/>
                </a:solidFill>
              </a:rPr>
              <a:t>). </a:t>
            </a:r>
            <a:r>
              <a:rPr lang="en-US" sz="1300" b="1" dirty="0" err="1">
                <a:solidFill>
                  <a:srgbClr val="FFFFFF"/>
                </a:solidFill>
              </a:rPr>
              <a:t>Voor</a:t>
            </a:r>
            <a:r>
              <a:rPr lang="en-US" sz="1300" b="1" dirty="0">
                <a:solidFill>
                  <a:srgbClr val="FFFFFF"/>
                </a:solidFill>
              </a:rPr>
              <a:t> </a:t>
            </a:r>
            <a:r>
              <a:rPr lang="en-US" sz="1300" b="1" dirty="0" err="1">
                <a:solidFill>
                  <a:srgbClr val="FFFFFF"/>
                </a:solidFill>
              </a:rPr>
              <a:t>sommige</a:t>
            </a:r>
            <a:r>
              <a:rPr lang="en-US" sz="1300" b="1" dirty="0">
                <a:solidFill>
                  <a:srgbClr val="FFFFFF"/>
                </a:solidFill>
              </a:rPr>
              <a:t> </a:t>
            </a:r>
            <a:r>
              <a:rPr lang="en-US" sz="1300" b="1" dirty="0" err="1">
                <a:solidFill>
                  <a:srgbClr val="FFFFFF"/>
                </a:solidFill>
              </a:rPr>
              <a:t>geeft</a:t>
            </a:r>
            <a:r>
              <a:rPr lang="en-US" sz="1300" b="1" dirty="0">
                <a:solidFill>
                  <a:srgbClr val="FFFFFF"/>
                </a:solidFill>
              </a:rPr>
              <a:t> het </a:t>
            </a:r>
            <a:r>
              <a:rPr lang="en-US" sz="1300" b="1" dirty="0" err="1">
                <a:solidFill>
                  <a:srgbClr val="FFFFFF"/>
                </a:solidFill>
              </a:rPr>
              <a:t>ook</a:t>
            </a:r>
            <a:r>
              <a:rPr lang="en-US" sz="1300" b="1" dirty="0">
                <a:solidFill>
                  <a:srgbClr val="FFFFFF"/>
                </a:solidFill>
              </a:rPr>
              <a:t> </a:t>
            </a:r>
            <a:r>
              <a:rPr lang="en-US" sz="1300" b="1" dirty="0" err="1">
                <a:solidFill>
                  <a:srgbClr val="FFFFFF"/>
                </a:solidFill>
              </a:rPr>
              <a:t>ontspanning</a:t>
            </a:r>
            <a:r>
              <a:rPr lang="en-US" sz="1300" b="1" dirty="0">
                <a:solidFill>
                  <a:srgbClr val="FFFFFF"/>
                </a:solidFill>
              </a:rPr>
              <a:t> </a:t>
            </a:r>
            <a:r>
              <a:rPr lang="en-US" sz="1300" b="1" dirty="0" err="1">
                <a:solidFill>
                  <a:srgbClr val="FFFFFF"/>
                </a:solidFill>
              </a:rPr>
              <a:t>en</a:t>
            </a:r>
            <a:r>
              <a:rPr lang="en-US" sz="1300" b="1" dirty="0">
                <a:solidFill>
                  <a:srgbClr val="FFFFFF"/>
                </a:solidFill>
              </a:rPr>
              <a:t> je </a:t>
            </a:r>
            <a:r>
              <a:rPr lang="en-US" sz="1300" b="1" dirty="0" err="1">
                <a:solidFill>
                  <a:srgbClr val="FFFFFF"/>
                </a:solidFill>
              </a:rPr>
              <a:t>hebt</a:t>
            </a:r>
            <a:r>
              <a:rPr lang="en-US" sz="1300" b="1" dirty="0">
                <a:solidFill>
                  <a:srgbClr val="FFFFFF"/>
                </a:solidFill>
              </a:rPr>
              <a:t> verse fruit of </a:t>
            </a:r>
            <a:r>
              <a:rPr lang="en-US" sz="1300" b="1" dirty="0" err="1">
                <a:solidFill>
                  <a:srgbClr val="FFFFFF"/>
                </a:solidFill>
              </a:rPr>
              <a:t>groente</a:t>
            </a:r>
            <a:r>
              <a:rPr lang="en-US" sz="1300" b="1" dirty="0">
                <a:solidFill>
                  <a:srgbClr val="FFFFFF"/>
                </a:solidFill>
              </a:rPr>
              <a:t>.</a:t>
            </a:r>
          </a:p>
          <a:p>
            <a:pPr indent="-228600">
              <a:buFont typeface="Arial" panose="020B0604020202020204" pitchFamily="34" charset="0"/>
              <a:buChar char="•"/>
            </a:pPr>
            <a:r>
              <a:rPr lang="en-US" sz="1300" b="1" dirty="0" err="1">
                <a:solidFill>
                  <a:srgbClr val="FFFFFF"/>
                </a:solidFill>
              </a:rPr>
              <a:t>Omdat</a:t>
            </a:r>
            <a:r>
              <a:rPr lang="en-US" sz="1300" b="1" dirty="0">
                <a:solidFill>
                  <a:srgbClr val="FFFFFF"/>
                </a:solidFill>
              </a:rPr>
              <a:t> je </a:t>
            </a:r>
            <a:r>
              <a:rPr lang="en-US" sz="1300" b="1" dirty="0" err="1">
                <a:solidFill>
                  <a:srgbClr val="FFFFFF"/>
                </a:solidFill>
              </a:rPr>
              <a:t>daardoor</a:t>
            </a:r>
            <a:r>
              <a:rPr lang="en-US" sz="1300" b="1" dirty="0">
                <a:solidFill>
                  <a:srgbClr val="FFFFFF"/>
                </a:solidFill>
              </a:rPr>
              <a:t> </a:t>
            </a:r>
            <a:r>
              <a:rPr lang="en-US" sz="1300" b="1" dirty="0" err="1">
                <a:solidFill>
                  <a:srgbClr val="FFFFFF"/>
                </a:solidFill>
              </a:rPr>
              <a:t>meer</a:t>
            </a:r>
            <a:r>
              <a:rPr lang="en-US" sz="1300" b="1" dirty="0">
                <a:solidFill>
                  <a:srgbClr val="FFFFFF"/>
                </a:solidFill>
              </a:rPr>
              <a:t> </a:t>
            </a:r>
            <a:r>
              <a:rPr lang="en-US" sz="1300" b="1" dirty="0" err="1">
                <a:solidFill>
                  <a:srgbClr val="FFFFFF"/>
                </a:solidFill>
              </a:rPr>
              <a:t>huizen</a:t>
            </a:r>
            <a:r>
              <a:rPr lang="en-US" sz="1300" b="1" dirty="0">
                <a:solidFill>
                  <a:srgbClr val="FFFFFF"/>
                </a:solidFill>
              </a:rPr>
              <a:t> </a:t>
            </a:r>
            <a:r>
              <a:rPr lang="en-US" sz="1300" b="1" dirty="0" err="1">
                <a:solidFill>
                  <a:srgbClr val="FFFFFF"/>
                </a:solidFill>
              </a:rPr>
              <a:t>hebt</a:t>
            </a:r>
            <a:r>
              <a:rPr lang="en-US" sz="1300" b="1" dirty="0">
                <a:solidFill>
                  <a:srgbClr val="FFFFFF"/>
                </a:solidFill>
              </a:rPr>
              <a:t> </a:t>
            </a:r>
            <a:r>
              <a:rPr lang="en-US" sz="1300" b="1" dirty="0" err="1">
                <a:solidFill>
                  <a:srgbClr val="FFFFFF"/>
                </a:solidFill>
              </a:rPr>
              <a:t>heb</a:t>
            </a:r>
            <a:r>
              <a:rPr lang="en-US" sz="1300" b="1" dirty="0">
                <a:solidFill>
                  <a:srgbClr val="FFFFFF"/>
                </a:solidFill>
              </a:rPr>
              <a:t> je </a:t>
            </a:r>
            <a:r>
              <a:rPr lang="en-US" sz="1300" b="1" dirty="0" err="1">
                <a:solidFill>
                  <a:srgbClr val="FFFFFF"/>
                </a:solidFill>
              </a:rPr>
              <a:t>ook</a:t>
            </a:r>
            <a:r>
              <a:rPr lang="en-US" sz="1300" b="1" dirty="0">
                <a:solidFill>
                  <a:srgbClr val="FFFFFF"/>
                </a:solidFill>
              </a:rPr>
              <a:t> </a:t>
            </a:r>
            <a:r>
              <a:rPr lang="en-US" sz="1300" b="1" dirty="0" err="1">
                <a:solidFill>
                  <a:srgbClr val="FFFFFF"/>
                </a:solidFill>
              </a:rPr>
              <a:t>meer</a:t>
            </a:r>
            <a:r>
              <a:rPr lang="en-US" sz="1300" b="1" dirty="0">
                <a:solidFill>
                  <a:srgbClr val="FFFFFF"/>
                </a:solidFill>
              </a:rPr>
              <a:t> </a:t>
            </a:r>
            <a:r>
              <a:rPr lang="en-US" sz="1300" b="1" dirty="0" err="1">
                <a:solidFill>
                  <a:srgbClr val="FFFFFF"/>
                </a:solidFill>
              </a:rPr>
              <a:t>mensen</a:t>
            </a:r>
            <a:r>
              <a:rPr lang="en-US" sz="1300" b="1" dirty="0">
                <a:solidFill>
                  <a:srgbClr val="FFFFFF"/>
                </a:solidFill>
              </a:rPr>
              <a:t> die auto’s </a:t>
            </a:r>
            <a:r>
              <a:rPr lang="en-US" sz="1300" b="1" dirty="0" err="1">
                <a:solidFill>
                  <a:srgbClr val="FFFFFF"/>
                </a:solidFill>
              </a:rPr>
              <a:t>hebben</a:t>
            </a:r>
            <a:r>
              <a:rPr lang="en-US" sz="1300" b="1" dirty="0">
                <a:solidFill>
                  <a:srgbClr val="FFFFFF"/>
                </a:solidFill>
              </a:rPr>
              <a:t>. Die </a:t>
            </a:r>
            <a:r>
              <a:rPr lang="en-US" sz="1300" b="1" dirty="0" err="1">
                <a:solidFill>
                  <a:srgbClr val="FFFFFF"/>
                </a:solidFill>
              </a:rPr>
              <a:t>willen</a:t>
            </a:r>
            <a:r>
              <a:rPr lang="en-US" sz="1300" b="1" dirty="0">
                <a:solidFill>
                  <a:srgbClr val="FFFFFF"/>
                </a:solidFill>
              </a:rPr>
              <a:t> </a:t>
            </a:r>
            <a:r>
              <a:rPr lang="en-US" sz="1300" b="1" dirty="0" err="1">
                <a:solidFill>
                  <a:srgbClr val="FFFFFF"/>
                </a:solidFill>
              </a:rPr>
              <a:t>ze</a:t>
            </a:r>
            <a:r>
              <a:rPr lang="en-US" sz="1300" b="1" dirty="0">
                <a:solidFill>
                  <a:srgbClr val="FFFFFF"/>
                </a:solidFill>
              </a:rPr>
              <a:t> </a:t>
            </a:r>
            <a:r>
              <a:rPr lang="en-US" sz="1300" b="1" dirty="0" err="1">
                <a:solidFill>
                  <a:srgbClr val="FFFFFF"/>
                </a:solidFill>
              </a:rPr>
              <a:t>ook</a:t>
            </a:r>
            <a:r>
              <a:rPr lang="en-US" sz="1300" b="1" dirty="0">
                <a:solidFill>
                  <a:srgbClr val="FFFFFF"/>
                </a:solidFill>
              </a:rPr>
              <a:t> </a:t>
            </a:r>
            <a:r>
              <a:rPr lang="en-US" sz="1300" b="1" dirty="0" err="1">
                <a:solidFill>
                  <a:srgbClr val="FFFFFF"/>
                </a:solidFill>
              </a:rPr>
              <a:t>ergens</a:t>
            </a:r>
            <a:r>
              <a:rPr lang="en-US" sz="1300" b="1" dirty="0">
                <a:solidFill>
                  <a:srgbClr val="FFFFFF"/>
                </a:solidFill>
              </a:rPr>
              <a:t> </a:t>
            </a:r>
            <a:r>
              <a:rPr lang="en-US" sz="1300" b="1" dirty="0" err="1">
                <a:solidFill>
                  <a:srgbClr val="FFFFFF"/>
                </a:solidFill>
              </a:rPr>
              <a:t>veilig</a:t>
            </a:r>
            <a:r>
              <a:rPr lang="en-US" sz="1300" b="1" dirty="0">
                <a:solidFill>
                  <a:srgbClr val="FFFFFF"/>
                </a:solidFill>
              </a:rPr>
              <a:t> </a:t>
            </a:r>
            <a:r>
              <a:rPr lang="en-US" sz="1300" b="1" dirty="0" err="1">
                <a:solidFill>
                  <a:srgbClr val="FFFFFF"/>
                </a:solidFill>
              </a:rPr>
              <a:t>parkeren</a:t>
            </a:r>
            <a:r>
              <a:rPr lang="en-US" sz="1300" b="1" dirty="0">
                <a:solidFill>
                  <a:srgbClr val="FFFFFF"/>
                </a:solidFill>
              </a:rPr>
              <a:t>. </a:t>
            </a:r>
            <a:r>
              <a:rPr lang="en-US" sz="1300" b="1" dirty="0" err="1">
                <a:solidFill>
                  <a:srgbClr val="FFFFFF"/>
                </a:solidFill>
              </a:rPr>
              <a:t>Dus</a:t>
            </a:r>
            <a:r>
              <a:rPr lang="en-US" sz="1300" b="1" dirty="0">
                <a:solidFill>
                  <a:srgbClr val="FFFFFF"/>
                </a:solidFill>
              </a:rPr>
              <a:t> dan </a:t>
            </a:r>
            <a:r>
              <a:rPr lang="en-US" sz="1300" b="1" dirty="0" err="1">
                <a:solidFill>
                  <a:srgbClr val="FFFFFF"/>
                </a:solidFill>
              </a:rPr>
              <a:t>kun</a:t>
            </a:r>
            <a:r>
              <a:rPr lang="en-US" sz="1300" b="1" dirty="0">
                <a:solidFill>
                  <a:srgbClr val="FFFFFF"/>
                </a:solidFill>
              </a:rPr>
              <a:t> je </a:t>
            </a:r>
            <a:r>
              <a:rPr lang="en-US" sz="1300" b="1" dirty="0" err="1">
                <a:solidFill>
                  <a:srgbClr val="FFFFFF"/>
                </a:solidFill>
              </a:rPr>
              <a:t>een</a:t>
            </a:r>
            <a:r>
              <a:rPr lang="en-US" sz="1300" b="1" dirty="0">
                <a:solidFill>
                  <a:srgbClr val="FFFFFF"/>
                </a:solidFill>
              </a:rPr>
              <a:t> garages </a:t>
            </a:r>
            <a:r>
              <a:rPr lang="en-US" sz="1300" b="1" dirty="0" err="1">
                <a:solidFill>
                  <a:srgbClr val="FFFFFF"/>
                </a:solidFill>
              </a:rPr>
              <a:t>onder</a:t>
            </a:r>
            <a:r>
              <a:rPr lang="en-US" sz="1300" b="1" dirty="0">
                <a:solidFill>
                  <a:srgbClr val="FFFFFF"/>
                </a:solidFill>
              </a:rPr>
              <a:t> de </a:t>
            </a:r>
            <a:r>
              <a:rPr lang="en-US" sz="1300" b="1" dirty="0" err="1">
                <a:solidFill>
                  <a:srgbClr val="FFFFFF"/>
                </a:solidFill>
              </a:rPr>
              <a:t>huizen</a:t>
            </a:r>
            <a:r>
              <a:rPr lang="en-US" sz="1300" b="1" dirty="0">
                <a:solidFill>
                  <a:srgbClr val="FFFFFF"/>
                </a:solidFill>
              </a:rPr>
              <a:t> </a:t>
            </a:r>
            <a:r>
              <a:rPr lang="en-US" sz="1300" b="1" dirty="0" err="1">
                <a:solidFill>
                  <a:srgbClr val="FFFFFF"/>
                </a:solidFill>
              </a:rPr>
              <a:t>bouwen</a:t>
            </a:r>
            <a:r>
              <a:rPr lang="en-US" sz="1300" b="1" dirty="0">
                <a:solidFill>
                  <a:srgbClr val="FFFFFF"/>
                </a:solidFill>
              </a:rPr>
              <a:t>. </a:t>
            </a:r>
            <a:r>
              <a:rPr lang="en-US" sz="1300" b="1" dirty="0" err="1">
                <a:solidFill>
                  <a:srgbClr val="FFFFFF"/>
                </a:solidFill>
              </a:rPr>
              <a:t>Daardoor</a:t>
            </a:r>
            <a:r>
              <a:rPr lang="en-US" sz="1300" b="1" dirty="0">
                <a:solidFill>
                  <a:srgbClr val="FFFFFF"/>
                </a:solidFill>
              </a:rPr>
              <a:t> </a:t>
            </a:r>
            <a:r>
              <a:rPr lang="en-US" sz="1300" b="1" dirty="0" err="1">
                <a:solidFill>
                  <a:srgbClr val="FFFFFF"/>
                </a:solidFill>
              </a:rPr>
              <a:t>bespaar</a:t>
            </a:r>
            <a:r>
              <a:rPr lang="en-US" sz="1300" b="1" dirty="0">
                <a:solidFill>
                  <a:srgbClr val="FFFFFF"/>
                </a:solidFill>
              </a:rPr>
              <a:t> je </a:t>
            </a:r>
            <a:r>
              <a:rPr lang="en-US" sz="1300" b="1" dirty="0" err="1">
                <a:solidFill>
                  <a:srgbClr val="FFFFFF"/>
                </a:solidFill>
              </a:rPr>
              <a:t>nog</a:t>
            </a:r>
            <a:r>
              <a:rPr lang="en-US" sz="1300" b="1" dirty="0">
                <a:solidFill>
                  <a:srgbClr val="FFFFFF"/>
                </a:solidFill>
              </a:rPr>
              <a:t> </a:t>
            </a:r>
            <a:r>
              <a:rPr lang="en-US" sz="1300" b="1" dirty="0" err="1">
                <a:solidFill>
                  <a:srgbClr val="FFFFFF"/>
                </a:solidFill>
              </a:rPr>
              <a:t>meer</a:t>
            </a:r>
            <a:r>
              <a:rPr lang="en-US" sz="1300" b="1" dirty="0">
                <a:solidFill>
                  <a:srgbClr val="FFFFFF"/>
                </a:solidFill>
              </a:rPr>
              <a:t> </a:t>
            </a:r>
            <a:r>
              <a:rPr lang="en-US" sz="1300" b="1" dirty="0" err="1">
                <a:solidFill>
                  <a:srgbClr val="FFFFFF"/>
                </a:solidFill>
              </a:rPr>
              <a:t>ruimte</a:t>
            </a:r>
            <a:r>
              <a:rPr lang="en-US" sz="1300" b="1" dirty="0">
                <a:solidFill>
                  <a:srgbClr val="FFFFFF"/>
                </a:solidFill>
              </a:rPr>
              <a:t>.</a:t>
            </a:r>
          </a:p>
          <a:p>
            <a:pPr indent="-228600">
              <a:buFont typeface="Arial" panose="020B0604020202020204" pitchFamily="34" charset="0"/>
              <a:buChar char="•"/>
            </a:pPr>
            <a:endParaRPr lang="en-US" sz="1300" dirty="0">
              <a:solidFill>
                <a:srgbClr val="FFFFFF"/>
              </a:solidFill>
            </a:endParaRPr>
          </a:p>
        </p:txBody>
      </p:sp>
    </p:spTree>
    <p:extLst>
      <p:ext uri="{BB962C8B-B14F-4D97-AF65-F5344CB8AC3E}">
        <p14:creationId xmlns:p14="http://schemas.microsoft.com/office/powerpoint/2010/main" val="1272221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29854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69C52A4F-FFF9-4200-B5FC-3A869035D7DC}"/>
              </a:ext>
            </a:extLst>
          </p:cNvPr>
          <p:cNvSpPr>
            <a:spLocks noGrp="1"/>
          </p:cNvSpPr>
          <p:nvPr>
            <p:ph type="title"/>
          </p:nvPr>
        </p:nvSpPr>
        <p:spPr>
          <a:xfrm>
            <a:off x="731520" y="731520"/>
            <a:ext cx="6089904" cy="1426464"/>
          </a:xfrm>
        </p:spPr>
        <p:txBody>
          <a:bodyPr vert="horz" lIns="91440" tIns="45720" rIns="91440" bIns="45720" rtlCol="0" anchor="ctr">
            <a:normAutofit/>
          </a:bodyPr>
          <a:lstStyle/>
          <a:p>
            <a:r>
              <a:rPr lang="en-US" sz="4400">
                <a:solidFill>
                  <a:srgbClr val="FFFFFF"/>
                </a:solidFill>
              </a:rPr>
              <a:t>Meer dingen laten recyclen met statiegeld.</a:t>
            </a:r>
          </a:p>
        </p:txBody>
      </p:sp>
      <p:sp>
        <p:nvSpPr>
          <p:cNvPr id="33" name="Rectangle 1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ectangle 1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2F91F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tekst 3">
            <a:extLst>
              <a:ext uri="{FF2B5EF4-FFF2-40B4-BE49-F238E27FC236}">
                <a16:creationId xmlns:a16="http://schemas.microsoft.com/office/drawing/2014/main" id="{9B8A6254-541A-43F7-883A-66B322D3D955}"/>
              </a:ext>
            </a:extLst>
          </p:cNvPr>
          <p:cNvSpPr>
            <a:spLocks noGrp="1"/>
          </p:cNvSpPr>
          <p:nvPr>
            <p:ph type="body" sz="half" idx="2"/>
          </p:nvPr>
        </p:nvSpPr>
        <p:spPr>
          <a:xfrm>
            <a:off x="789456" y="2798385"/>
            <a:ext cx="6031967" cy="3283260"/>
          </a:xfrm>
        </p:spPr>
        <p:txBody>
          <a:bodyPr vert="horz" lIns="91440" tIns="45720" rIns="91440" bIns="45720" rtlCol="0" anchor="ctr">
            <a:normAutofit/>
          </a:bodyPr>
          <a:lstStyle/>
          <a:p>
            <a:pPr indent="-228600">
              <a:buFont typeface="Arial" panose="020B0604020202020204" pitchFamily="34" charset="0"/>
              <a:buChar char="•"/>
            </a:pPr>
            <a:r>
              <a:rPr lang="en-US" sz="2000"/>
              <a:t>Je zou dan ook er een gebouw voor kunnen maken en dan hangt er vanaf wat voor soort materiaal het is krijg je een bepaalde hoeveelheid statiegeld. Bij. Bij kleding 1kilo en daarvan kun je tweede hand se kleiding gebruiken of opnieuw kleding van maken. Van eten per halve kilo of kilo en daarvan kan compost worden gemaakt. Als je dus veel inlevert krijg je best wel wat geld en daarom zullen meer mensen dat dus doen. Kleding fabrieken krijgen dus bijvoorbeeld nieuw materiaal en hoeven niet eerst nieuwe stoffen te maken. </a:t>
            </a:r>
          </a:p>
        </p:txBody>
      </p:sp>
      <p:pic>
        <p:nvPicPr>
          <p:cNvPr id="8" name="Tijdelijke aanduiding voor inhoud 7">
            <a:extLst>
              <a:ext uri="{FF2B5EF4-FFF2-40B4-BE49-F238E27FC236}">
                <a16:creationId xmlns:a16="http://schemas.microsoft.com/office/drawing/2014/main" id="{71D7DB81-F732-41D5-A788-DA1AFD7C5EB8}"/>
              </a:ext>
            </a:extLst>
          </p:cNvPr>
          <p:cNvPicPr>
            <a:picLocks noGrp="1" noChangeAspect="1"/>
          </p:cNvPicPr>
          <p:nvPr>
            <p:ph idx="1"/>
          </p:nvPr>
        </p:nvPicPr>
        <p:blipFill rotWithShape="1">
          <a:blip r:embed="rId2"/>
          <a:srcRect l="1381" r="4508" b="-2"/>
          <a:stretch/>
        </p:blipFill>
        <p:spPr>
          <a:xfrm>
            <a:off x="7277100" y="2480954"/>
            <a:ext cx="4455979" cy="3918123"/>
          </a:xfrm>
          <a:prstGeom prst="rect">
            <a:avLst/>
          </a:prstGeom>
        </p:spPr>
      </p:pic>
    </p:spTree>
    <p:extLst>
      <p:ext uri="{BB962C8B-B14F-4D97-AF65-F5344CB8AC3E}">
        <p14:creationId xmlns:p14="http://schemas.microsoft.com/office/powerpoint/2010/main" val="348207694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58A023130DC64B8CEC23F4BCD83F75" ma:contentTypeVersion="7" ma:contentTypeDescription="Create a new document." ma:contentTypeScope="" ma:versionID="3cd37f4a69fc2def6da561a0eec99a99">
  <xsd:schema xmlns:xsd="http://www.w3.org/2001/XMLSchema" xmlns:xs="http://www.w3.org/2001/XMLSchema" xmlns:p="http://schemas.microsoft.com/office/2006/metadata/properties" xmlns:ns3="7d408304-c9ef-412c-8e9f-8357b0ee92d3" xmlns:ns4="45ed3d1e-7934-42d1-b568-d10adc9c87a3" targetNamespace="http://schemas.microsoft.com/office/2006/metadata/properties" ma:root="true" ma:fieldsID="f820baa0354f9666673845a45b3d4d43" ns3:_="" ns4:_="">
    <xsd:import namespace="7d408304-c9ef-412c-8e9f-8357b0ee92d3"/>
    <xsd:import namespace="45ed3d1e-7934-42d1-b568-d10adc9c87a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408304-c9ef-412c-8e9f-8357b0ee92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ed3d1e-7934-42d1-b568-d10adc9c87a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052078-29C5-4B31-8D18-07E50F9C14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408304-c9ef-412c-8e9f-8357b0ee92d3"/>
    <ds:schemaRef ds:uri="45ed3d1e-7934-42d1-b568-d10adc9c87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480547-A131-438B-8B2C-B2F3F9DCE0F3}">
  <ds:schemaRefs>
    <ds:schemaRef ds:uri="http://schemas.microsoft.com/sharepoint/v3/contenttype/forms"/>
  </ds:schemaRefs>
</ds:datastoreItem>
</file>

<file path=customXml/itemProps3.xml><?xml version="1.0" encoding="utf-8"?>
<ds:datastoreItem xmlns:ds="http://schemas.openxmlformats.org/officeDocument/2006/customXml" ds:itemID="{2EAA919B-38C5-410D-9309-8D8A69B22BEE}">
  <ds:schemaRefs>
    <ds:schemaRef ds:uri="http://schemas.microsoft.com/office/2006/documentManagement/types"/>
    <ds:schemaRef ds:uri="45ed3d1e-7934-42d1-b568-d10adc9c87a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d408304-c9ef-412c-8e9f-8357b0ee92d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4052</TotalTime>
  <Words>688</Words>
  <Application>Microsoft Office PowerPoint</Application>
  <PresentationFormat>Breedbeeld</PresentationFormat>
  <Paragraphs>24</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Calibri</vt:lpstr>
      <vt:lpstr>Calibri Light</vt:lpstr>
      <vt:lpstr>Kantoorthema</vt:lpstr>
      <vt:lpstr>Ideeën voor artcadia </vt:lpstr>
      <vt:lpstr>Planten op zout water laten groeien.</vt:lpstr>
      <vt:lpstr>Auto’s op gras kunnen laten rijden zonder het te verwoesten.</vt:lpstr>
      <vt:lpstr>Planten in droge gebieden laten groeien</vt:lpstr>
      <vt:lpstr>Huizen in de lengte bouwen.</vt:lpstr>
      <vt:lpstr>Meer dingen laten recyclen met statiegeld.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Ideeën voor artcadia</dc:title>
  <dc:creator>Azzouz, A. (Amine)</dc:creator>
  <cp:lastModifiedBy>Azzouz, A. (Amine)</cp:lastModifiedBy>
  <cp:revision>2</cp:revision>
  <dcterms:created xsi:type="dcterms:W3CDTF">2020-10-04T12:52:31Z</dcterms:created>
  <dcterms:modified xsi:type="dcterms:W3CDTF">2020-10-07T12:48:56Z</dcterms:modified>
</cp:coreProperties>
</file>